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301" r:id="rId3"/>
    <p:sldId id="302" r:id="rId4"/>
    <p:sldId id="303" r:id="rId5"/>
    <p:sldId id="295" r:id="rId6"/>
    <p:sldId id="296" r:id="rId7"/>
    <p:sldId id="298" r:id="rId8"/>
    <p:sldId id="299" r:id="rId9"/>
    <p:sldId id="297" r:id="rId10"/>
    <p:sldId id="30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 autoAdjust="0"/>
    <p:restoredTop sz="94660"/>
  </p:normalViewPr>
  <p:slideViewPr>
    <p:cSldViewPr>
      <p:cViewPr>
        <p:scale>
          <a:sx n="100" d="100"/>
          <a:sy n="100" d="100"/>
        </p:scale>
        <p:origin x="-11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4A5940-F23B-4D81-A831-314039044B1A}" type="doc">
      <dgm:prSet loTypeId="urn:microsoft.com/office/officeart/2005/8/layout/vList3#1" loCatId="list" qsTypeId="urn:microsoft.com/office/officeart/2005/8/quickstyle/simple1" qsCatId="simple" csTypeId="urn:microsoft.com/office/officeart/2005/8/colors/colorful1#1" csCatId="colorful" phldr="1"/>
      <dgm:spPr/>
    </dgm:pt>
    <dgm:pt modelId="{41E6577B-DF14-44DF-98FC-548BBC7A4B18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algn="l"/>
          <a:r>
            <a:rPr lang="ru-RU" sz="2000" b="1" kern="1200" dirty="0" smtClean="0">
              <a:solidFill>
                <a:schemeClr val="tx2"/>
              </a:solidFill>
              <a:effectLst/>
              <a:latin typeface="Microsoft Sans Serif"/>
              <a:ea typeface="+mj-ea"/>
              <a:cs typeface="Microsoft Sans Serif"/>
            </a:rPr>
            <a:t>Будь внимателен к требованиям заказчика</a:t>
          </a:r>
          <a:endParaRPr lang="ru-RU" sz="2000" b="1" kern="1200" dirty="0">
            <a:solidFill>
              <a:schemeClr val="tx2"/>
            </a:solidFill>
            <a:effectLst/>
            <a:latin typeface="Microsoft Sans Serif"/>
            <a:ea typeface="+mj-ea"/>
            <a:cs typeface="Microsoft Sans Serif"/>
          </a:endParaRPr>
        </a:p>
      </dgm:t>
    </dgm:pt>
    <dgm:pt modelId="{0EC77A04-AAFE-431B-8B39-0A29B1ECA785}" type="parTrans" cxnId="{00DD40DF-0B2A-4E09-A9AD-0888BE6FD0BE}">
      <dgm:prSet/>
      <dgm:spPr/>
      <dgm:t>
        <a:bodyPr/>
        <a:lstStyle/>
        <a:p>
          <a:pPr algn="l"/>
          <a:endParaRPr lang="ru-RU" sz="1600">
            <a:latin typeface="+mn-lt"/>
          </a:endParaRPr>
        </a:p>
      </dgm:t>
    </dgm:pt>
    <dgm:pt modelId="{C9341485-A2EA-4B06-83C6-6BD9FCD35599}" type="sibTrans" cxnId="{00DD40DF-0B2A-4E09-A9AD-0888BE6FD0BE}">
      <dgm:prSet/>
      <dgm:spPr/>
      <dgm:t>
        <a:bodyPr/>
        <a:lstStyle/>
        <a:p>
          <a:pPr algn="l"/>
          <a:endParaRPr lang="ru-RU" sz="1600">
            <a:latin typeface="+mn-lt"/>
          </a:endParaRPr>
        </a:p>
      </dgm:t>
    </dgm:pt>
    <dgm:pt modelId="{5C18605C-36BD-4E34-879D-97705298F380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algn="l"/>
          <a:r>
            <a:rPr lang="ru-RU" sz="2000" b="1" kern="1200" dirty="0" smtClean="0">
              <a:solidFill>
                <a:schemeClr val="tx2"/>
              </a:solidFill>
              <a:effectLst/>
              <a:latin typeface="Microsoft Sans Serif"/>
              <a:ea typeface="+mj-ea"/>
              <a:cs typeface="Microsoft Sans Serif"/>
            </a:rPr>
            <a:t>Решай проблемы в месте их возникновения </a:t>
          </a:r>
          <a:endParaRPr lang="ru-RU" sz="2000" b="1" kern="1200" dirty="0">
            <a:solidFill>
              <a:schemeClr val="tx2"/>
            </a:solidFill>
            <a:effectLst/>
            <a:latin typeface="Microsoft Sans Serif"/>
            <a:ea typeface="+mj-ea"/>
            <a:cs typeface="Microsoft Sans Serif"/>
          </a:endParaRPr>
        </a:p>
      </dgm:t>
    </dgm:pt>
    <dgm:pt modelId="{3F6247EB-138A-4944-B13E-406DFA4D2286}" type="parTrans" cxnId="{038934CD-15B9-4ED7-9BE1-F24C50DB3C3A}">
      <dgm:prSet/>
      <dgm:spPr/>
      <dgm:t>
        <a:bodyPr/>
        <a:lstStyle/>
        <a:p>
          <a:pPr algn="l"/>
          <a:endParaRPr lang="ru-RU" sz="1600">
            <a:latin typeface="+mn-lt"/>
          </a:endParaRPr>
        </a:p>
      </dgm:t>
    </dgm:pt>
    <dgm:pt modelId="{FEA8AB1D-3435-41DB-9DF6-EA495D78053A}" type="sibTrans" cxnId="{038934CD-15B9-4ED7-9BE1-F24C50DB3C3A}">
      <dgm:prSet/>
      <dgm:spPr/>
      <dgm:t>
        <a:bodyPr/>
        <a:lstStyle/>
        <a:p>
          <a:pPr algn="l"/>
          <a:endParaRPr lang="ru-RU" sz="1600">
            <a:latin typeface="+mn-lt"/>
          </a:endParaRPr>
        </a:p>
      </dgm:t>
    </dgm:pt>
    <dgm:pt modelId="{8F6C657C-828C-4039-AC86-0F769090EB41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algn="l"/>
          <a:r>
            <a:rPr lang="ru-RU" sz="2000" b="1" kern="1200" dirty="0" smtClean="0">
              <a:solidFill>
                <a:schemeClr val="tx2"/>
              </a:solidFill>
              <a:effectLst/>
              <a:latin typeface="Microsoft Sans Serif"/>
              <a:ea typeface="+mj-ea"/>
              <a:cs typeface="Microsoft Sans Serif"/>
            </a:rPr>
            <a:t>Встраивай качество в процесс</a:t>
          </a:r>
          <a:endParaRPr lang="ru-RU" sz="2000" b="1" kern="1200" dirty="0">
            <a:solidFill>
              <a:schemeClr val="tx2"/>
            </a:solidFill>
            <a:effectLst/>
            <a:latin typeface="Microsoft Sans Serif"/>
            <a:ea typeface="+mj-ea"/>
            <a:cs typeface="Microsoft Sans Serif"/>
          </a:endParaRPr>
        </a:p>
      </dgm:t>
    </dgm:pt>
    <dgm:pt modelId="{54D85861-F832-4FAB-A7DB-2169ADF84B64}" type="parTrans" cxnId="{771D30E9-06B6-41AE-ABBB-307C21D00A3D}">
      <dgm:prSet/>
      <dgm:spPr/>
      <dgm:t>
        <a:bodyPr/>
        <a:lstStyle/>
        <a:p>
          <a:pPr algn="l"/>
          <a:endParaRPr lang="ru-RU" sz="1600">
            <a:latin typeface="+mn-lt"/>
          </a:endParaRPr>
        </a:p>
      </dgm:t>
    </dgm:pt>
    <dgm:pt modelId="{266330B3-E84F-48FA-8D60-292AD2E294BD}" type="sibTrans" cxnId="{771D30E9-06B6-41AE-ABBB-307C21D00A3D}">
      <dgm:prSet/>
      <dgm:spPr/>
      <dgm:t>
        <a:bodyPr/>
        <a:lstStyle/>
        <a:p>
          <a:pPr algn="l"/>
          <a:endParaRPr lang="ru-RU" sz="1600">
            <a:latin typeface="+mn-lt"/>
          </a:endParaRPr>
        </a:p>
      </dgm:t>
    </dgm:pt>
    <dgm:pt modelId="{5BD5E85D-14D6-40DB-820A-F3C9C90F3781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algn="l"/>
          <a:r>
            <a:rPr lang="ru-RU" sz="2000" b="1" kern="1200" dirty="0" smtClean="0">
              <a:solidFill>
                <a:schemeClr val="tx2"/>
              </a:solidFill>
              <a:effectLst/>
              <a:latin typeface="Microsoft Sans Serif"/>
              <a:ea typeface="+mj-ea"/>
              <a:cs typeface="Microsoft Sans Serif"/>
            </a:rPr>
            <a:t>Выстраивай поток создания ценности </a:t>
          </a:r>
          <a:endParaRPr lang="ru-RU" sz="2000" b="1" kern="1200" dirty="0">
            <a:solidFill>
              <a:schemeClr val="tx2"/>
            </a:solidFill>
            <a:effectLst/>
            <a:latin typeface="Microsoft Sans Serif"/>
            <a:ea typeface="+mj-ea"/>
            <a:cs typeface="Microsoft Sans Serif"/>
          </a:endParaRPr>
        </a:p>
      </dgm:t>
    </dgm:pt>
    <dgm:pt modelId="{F7B6A574-6200-4316-B76C-F2BC0C0846EA}" type="parTrans" cxnId="{C2B6BBB2-646F-4F9C-9E1E-D1BED63B48B1}">
      <dgm:prSet/>
      <dgm:spPr/>
      <dgm:t>
        <a:bodyPr/>
        <a:lstStyle/>
        <a:p>
          <a:pPr algn="l"/>
          <a:endParaRPr lang="ru-RU" sz="1600">
            <a:latin typeface="+mn-lt"/>
          </a:endParaRPr>
        </a:p>
      </dgm:t>
    </dgm:pt>
    <dgm:pt modelId="{DF726028-A089-4479-8C56-8FE1DBD11E8F}" type="sibTrans" cxnId="{C2B6BBB2-646F-4F9C-9E1E-D1BED63B48B1}">
      <dgm:prSet/>
      <dgm:spPr/>
      <dgm:t>
        <a:bodyPr/>
        <a:lstStyle/>
        <a:p>
          <a:pPr algn="l"/>
          <a:endParaRPr lang="ru-RU" sz="1600">
            <a:latin typeface="+mn-lt"/>
          </a:endParaRPr>
        </a:p>
      </dgm:t>
    </dgm:pt>
    <dgm:pt modelId="{74F664A0-81EF-4F66-8A65-4C595BC83EC2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algn="l"/>
          <a:r>
            <a:rPr lang="ru-RU" sz="2000" b="1" kern="1200" dirty="0" smtClean="0">
              <a:solidFill>
                <a:schemeClr val="tx2"/>
              </a:solidFill>
              <a:effectLst/>
              <a:latin typeface="Microsoft Sans Serif"/>
              <a:ea typeface="+mj-ea"/>
              <a:cs typeface="Microsoft Sans Serif"/>
            </a:rPr>
            <a:t>Будь примером для коллег</a:t>
          </a:r>
          <a:endParaRPr lang="ru-RU" sz="2000" b="1" kern="1200" dirty="0">
            <a:solidFill>
              <a:schemeClr val="tx2"/>
            </a:solidFill>
            <a:effectLst/>
            <a:latin typeface="Microsoft Sans Serif"/>
            <a:ea typeface="+mj-ea"/>
            <a:cs typeface="Microsoft Sans Serif"/>
          </a:endParaRPr>
        </a:p>
      </dgm:t>
    </dgm:pt>
    <dgm:pt modelId="{4DDEEF92-923B-41C5-A25F-276B6E1A366E}" type="parTrans" cxnId="{06BC7893-54F5-4B05-9AC3-B55D2F57F041}">
      <dgm:prSet/>
      <dgm:spPr/>
      <dgm:t>
        <a:bodyPr/>
        <a:lstStyle/>
        <a:p>
          <a:endParaRPr lang="ru-RU"/>
        </a:p>
      </dgm:t>
    </dgm:pt>
    <dgm:pt modelId="{17F19225-64BC-4519-8F40-4ECAAB5744BB}" type="sibTrans" cxnId="{06BC7893-54F5-4B05-9AC3-B55D2F57F041}">
      <dgm:prSet/>
      <dgm:spPr/>
      <dgm:t>
        <a:bodyPr/>
        <a:lstStyle/>
        <a:p>
          <a:endParaRPr lang="ru-RU"/>
        </a:p>
      </dgm:t>
    </dgm:pt>
    <dgm:pt modelId="{FDFE4DD1-A6B0-4787-8AC5-E7A0FB7D7972}" type="pres">
      <dgm:prSet presAssocID="{9B4A5940-F23B-4D81-A831-314039044B1A}" presName="linearFlow" presStyleCnt="0">
        <dgm:presLayoutVars>
          <dgm:dir/>
          <dgm:resizeHandles val="exact"/>
        </dgm:presLayoutVars>
      </dgm:prSet>
      <dgm:spPr/>
    </dgm:pt>
    <dgm:pt modelId="{A1E1FDC9-B111-40E5-B252-6B02393B9630}" type="pres">
      <dgm:prSet presAssocID="{41E6577B-DF14-44DF-98FC-548BBC7A4B18}" presName="composite" presStyleCnt="0"/>
      <dgm:spPr/>
    </dgm:pt>
    <dgm:pt modelId="{D966E52A-468E-4B66-9B75-C565E874EA08}" type="pres">
      <dgm:prSet presAssocID="{41E6577B-DF14-44DF-98FC-548BBC7A4B18}" presName="imgShp" presStyleLbl="fgImgPlace1" presStyleIdx="0" presStyleCnt="5" custScaleX="100002" custScaleY="100002"/>
      <dgm:spPr>
        <a:solidFill>
          <a:schemeClr val="accent3">
            <a:lumMod val="40000"/>
            <a:lumOff val="60000"/>
          </a:schemeClr>
        </a:solidFill>
        <a:ln>
          <a:solidFill>
            <a:schemeClr val="tx2"/>
          </a:solidFill>
        </a:ln>
      </dgm:spPr>
    </dgm:pt>
    <dgm:pt modelId="{A5EF6282-5DBF-4FE1-BE30-A7571C4FB4AA}" type="pres">
      <dgm:prSet presAssocID="{41E6577B-DF14-44DF-98FC-548BBC7A4B18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BB51C-77B6-427B-BBD7-B2361B6905AB}" type="pres">
      <dgm:prSet presAssocID="{C9341485-A2EA-4B06-83C6-6BD9FCD35599}" presName="spacing" presStyleCnt="0"/>
      <dgm:spPr/>
    </dgm:pt>
    <dgm:pt modelId="{A5007CA6-78D4-4CF1-BA9B-92CDEB2CB504}" type="pres">
      <dgm:prSet presAssocID="{5C18605C-36BD-4E34-879D-97705298F380}" presName="composite" presStyleCnt="0"/>
      <dgm:spPr/>
    </dgm:pt>
    <dgm:pt modelId="{35DF7A29-9F5E-4D8B-9B3B-071588F237BF}" type="pres">
      <dgm:prSet presAssocID="{5C18605C-36BD-4E34-879D-97705298F380}" presName="imgShp" presStyleLbl="fgImgPlace1" presStyleIdx="1" presStyleCnt="5"/>
      <dgm:spPr>
        <a:solidFill>
          <a:schemeClr val="accent3">
            <a:lumMod val="40000"/>
            <a:lumOff val="60000"/>
          </a:schemeClr>
        </a:solidFill>
        <a:ln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F6BBC7E5-7E33-4968-8A87-ECDEABDB764D}" type="pres">
      <dgm:prSet presAssocID="{5C18605C-36BD-4E34-879D-97705298F380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168A0-A8E3-4269-9FF2-F4A8D98340CE}" type="pres">
      <dgm:prSet presAssocID="{FEA8AB1D-3435-41DB-9DF6-EA495D78053A}" presName="spacing" presStyleCnt="0"/>
      <dgm:spPr/>
    </dgm:pt>
    <dgm:pt modelId="{F7069BC2-68C6-4A99-B6D6-2746E79BE7AE}" type="pres">
      <dgm:prSet presAssocID="{8F6C657C-828C-4039-AC86-0F769090EB41}" presName="composite" presStyleCnt="0"/>
      <dgm:spPr/>
    </dgm:pt>
    <dgm:pt modelId="{51F22DC3-59C9-4D23-9E2A-CF2AEEDE72A8}" type="pres">
      <dgm:prSet presAssocID="{8F6C657C-828C-4039-AC86-0F769090EB41}" presName="imgShp" presStyleLbl="fgImgPlace1" presStyleIdx="2" presStyleCnt="5"/>
      <dgm:spPr>
        <a:solidFill>
          <a:schemeClr val="accent3">
            <a:lumMod val="40000"/>
            <a:lumOff val="60000"/>
          </a:schemeClr>
        </a:solidFill>
        <a:ln>
          <a:solidFill>
            <a:schemeClr val="tx2"/>
          </a:solidFill>
        </a:ln>
      </dgm:spPr>
    </dgm:pt>
    <dgm:pt modelId="{5B7C9D57-F5BE-4CCC-9C20-D05926EB9C1D}" type="pres">
      <dgm:prSet presAssocID="{8F6C657C-828C-4039-AC86-0F769090EB41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E659F4-475D-43C5-B6C5-41E6A68FC7D6}" type="pres">
      <dgm:prSet presAssocID="{266330B3-E84F-48FA-8D60-292AD2E294BD}" presName="spacing" presStyleCnt="0"/>
      <dgm:spPr/>
    </dgm:pt>
    <dgm:pt modelId="{1512D8F2-7CD9-4AC6-BEBC-31988531060A}" type="pres">
      <dgm:prSet presAssocID="{5BD5E85D-14D6-40DB-820A-F3C9C90F3781}" presName="composite" presStyleCnt="0"/>
      <dgm:spPr/>
    </dgm:pt>
    <dgm:pt modelId="{D893AC65-6699-4EA7-A4B3-D3CF1683F820}" type="pres">
      <dgm:prSet presAssocID="{5BD5E85D-14D6-40DB-820A-F3C9C90F3781}" presName="imgShp" presStyleLbl="fgImgPlace1" presStyleIdx="3" presStyleCnt="5"/>
      <dgm:spPr>
        <a:solidFill>
          <a:schemeClr val="accent3">
            <a:lumMod val="40000"/>
            <a:lumOff val="60000"/>
          </a:schemeClr>
        </a:solidFill>
        <a:ln>
          <a:solidFill>
            <a:schemeClr val="tx2"/>
          </a:solidFill>
        </a:ln>
      </dgm:spPr>
    </dgm:pt>
    <dgm:pt modelId="{204FE3DA-D5EF-4CAE-8833-F9E11C12E23A}" type="pres">
      <dgm:prSet presAssocID="{5BD5E85D-14D6-40DB-820A-F3C9C90F3781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CEF98-7804-4BEB-B31D-CFF921834C25}" type="pres">
      <dgm:prSet presAssocID="{DF726028-A089-4479-8C56-8FE1DBD11E8F}" presName="spacing" presStyleCnt="0"/>
      <dgm:spPr/>
    </dgm:pt>
    <dgm:pt modelId="{553E91AB-7071-4D39-9103-63E04F3D7AC9}" type="pres">
      <dgm:prSet presAssocID="{74F664A0-81EF-4F66-8A65-4C595BC83EC2}" presName="composite" presStyleCnt="0"/>
      <dgm:spPr/>
    </dgm:pt>
    <dgm:pt modelId="{801C2450-5962-4849-AF9C-14C5D351E58F}" type="pres">
      <dgm:prSet presAssocID="{74F664A0-81EF-4F66-8A65-4C595BC83EC2}" presName="imgShp" presStyleLbl="fgImgPlace1" presStyleIdx="4" presStyleCnt="5"/>
      <dgm:spPr>
        <a:solidFill>
          <a:schemeClr val="accent3">
            <a:lumMod val="40000"/>
            <a:lumOff val="60000"/>
          </a:schemeClr>
        </a:solidFill>
        <a:ln>
          <a:solidFill>
            <a:schemeClr val="tx2"/>
          </a:solidFill>
        </a:ln>
      </dgm:spPr>
    </dgm:pt>
    <dgm:pt modelId="{40AEAB81-3FE0-426C-802C-988D88D9AF26}" type="pres">
      <dgm:prSet presAssocID="{74F664A0-81EF-4F66-8A65-4C595BC83EC2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8934CD-15B9-4ED7-9BE1-F24C50DB3C3A}" srcId="{9B4A5940-F23B-4D81-A831-314039044B1A}" destId="{5C18605C-36BD-4E34-879D-97705298F380}" srcOrd="1" destOrd="0" parTransId="{3F6247EB-138A-4944-B13E-406DFA4D2286}" sibTransId="{FEA8AB1D-3435-41DB-9DF6-EA495D78053A}"/>
    <dgm:cxn modelId="{00DD40DF-0B2A-4E09-A9AD-0888BE6FD0BE}" srcId="{9B4A5940-F23B-4D81-A831-314039044B1A}" destId="{41E6577B-DF14-44DF-98FC-548BBC7A4B18}" srcOrd="0" destOrd="0" parTransId="{0EC77A04-AAFE-431B-8B39-0A29B1ECA785}" sibTransId="{C9341485-A2EA-4B06-83C6-6BD9FCD35599}"/>
    <dgm:cxn modelId="{AF829113-6249-403E-B92B-359C989EA244}" type="presOf" srcId="{41E6577B-DF14-44DF-98FC-548BBC7A4B18}" destId="{A5EF6282-5DBF-4FE1-BE30-A7571C4FB4AA}" srcOrd="0" destOrd="0" presId="urn:microsoft.com/office/officeart/2005/8/layout/vList3#1"/>
    <dgm:cxn modelId="{CE86D3B9-0C13-4529-9F04-F558D67064D4}" type="presOf" srcId="{74F664A0-81EF-4F66-8A65-4C595BC83EC2}" destId="{40AEAB81-3FE0-426C-802C-988D88D9AF26}" srcOrd="0" destOrd="0" presId="urn:microsoft.com/office/officeart/2005/8/layout/vList3#1"/>
    <dgm:cxn modelId="{7D55C813-8BBD-447F-AB00-E9F7ABA6069B}" type="presOf" srcId="{5BD5E85D-14D6-40DB-820A-F3C9C90F3781}" destId="{204FE3DA-D5EF-4CAE-8833-F9E11C12E23A}" srcOrd="0" destOrd="0" presId="urn:microsoft.com/office/officeart/2005/8/layout/vList3#1"/>
    <dgm:cxn modelId="{C2B6BBB2-646F-4F9C-9E1E-D1BED63B48B1}" srcId="{9B4A5940-F23B-4D81-A831-314039044B1A}" destId="{5BD5E85D-14D6-40DB-820A-F3C9C90F3781}" srcOrd="3" destOrd="0" parTransId="{F7B6A574-6200-4316-B76C-F2BC0C0846EA}" sibTransId="{DF726028-A089-4479-8C56-8FE1DBD11E8F}"/>
    <dgm:cxn modelId="{58E008F3-3825-4FFB-84E5-A2C95CEB6122}" type="presOf" srcId="{9B4A5940-F23B-4D81-A831-314039044B1A}" destId="{FDFE4DD1-A6B0-4787-8AC5-E7A0FB7D7972}" srcOrd="0" destOrd="0" presId="urn:microsoft.com/office/officeart/2005/8/layout/vList3#1"/>
    <dgm:cxn modelId="{771D30E9-06B6-41AE-ABBB-307C21D00A3D}" srcId="{9B4A5940-F23B-4D81-A831-314039044B1A}" destId="{8F6C657C-828C-4039-AC86-0F769090EB41}" srcOrd="2" destOrd="0" parTransId="{54D85861-F832-4FAB-A7DB-2169ADF84B64}" sibTransId="{266330B3-E84F-48FA-8D60-292AD2E294BD}"/>
    <dgm:cxn modelId="{4721D608-02C7-4C09-9567-BB30CF159462}" type="presOf" srcId="{5C18605C-36BD-4E34-879D-97705298F380}" destId="{F6BBC7E5-7E33-4968-8A87-ECDEABDB764D}" srcOrd="0" destOrd="0" presId="urn:microsoft.com/office/officeart/2005/8/layout/vList3#1"/>
    <dgm:cxn modelId="{F7C92887-E26B-448C-8ACF-7FE9123E06D4}" type="presOf" srcId="{8F6C657C-828C-4039-AC86-0F769090EB41}" destId="{5B7C9D57-F5BE-4CCC-9C20-D05926EB9C1D}" srcOrd="0" destOrd="0" presId="urn:microsoft.com/office/officeart/2005/8/layout/vList3#1"/>
    <dgm:cxn modelId="{06BC7893-54F5-4B05-9AC3-B55D2F57F041}" srcId="{9B4A5940-F23B-4D81-A831-314039044B1A}" destId="{74F664A0-81EF-4F66-8A65-4C595BC83EC2}" srcOrd="4" destOrd="0" parTransId="{4DDEEF92-923B-41C5-A25F-276B6E1A366E}" sibTransId="{17F19225-64BC-4519-8F40-4ECAAB5744BB}"/>
    <dgm:cxn modelId="{AFE9B186-E2E6-478D-86B2-9FB02DB254DC}" type="presParOf" srcId="{FDFE4DD1-A6B0-4787-8AC5-E7A0FB7D7972}" destId="{A1E1FDC9-B111-40E5-B252-6B02393B9630}" srcOrd="0" destOrd="0" presId="urn:microsoft.com/office/officeart/2005/8/layout/vList3#1"/>
    <dgm:cxn modelId="{A14D1A99-8F55-4D34-A6F0-E5F4F90C5396}" type="presParOf" srcId="{A1E1FDC9-B111-40E5-B252-6B02393B9630}" destId="{D966E52A-468E-4B66-9B75-C565E874EA08}" srcOrd="0" destOrd="0" presId="urn:microsoft.com/office/officeart/2005/8/layout/vList3#1"/>
    <dgm:cxn modelId="{0E1B34E3-595C-46E8-8CE5-47DFF509B4EF}" type="presParOf" srcId="{A1E1FDC9-B111-40E5-B252-6B02393B9630}" destId="{A5EF6282-5DBF-4FE1-BE30-A7571C4FB4AA}" srcOrd="1" destOrd="0" presId="urn:microsoft.com/office/officeart/2005/8/layout/vList3#1"/>
    <dgm:cxn modelId="{FA481F29-0D1F-4112-BBF7-1DC5C21C9BA0}" type="presParOf" srcId="{FDFE4DD1-A6B0-4787-8AC5-E7A0FB7D7972}" destId="{A2DBB51C-77B6-427B-BBD7-B2361B6905AB}" srcOrd="1" destOrd="0" presId="urn:microsoft.com/office/officeart/2005/8/layout/vList3#1"/>
    <dgm:cxn modelId="{75608D26-DA22-4819-85A7-8E49DBFF0C3C}" type="presParOf" srcId="{FDFE4DD1-A6B0-4787-8AC5-E7A0FB7D7972}" destId="{A5007CA6-78D4-4CF1-BA9B-92CDEB2CB504}" srcOrd="2" destOrd="0" presId="urn:microsoft.com/office/officeart/2005/8/layout/vList3#1"/>
    <dgm:cxn modelId="{70FA0C4F-7CAC-403C-9C67-46EE40C14662}" type="presParOf" srcId="{A5007CA6-78D4-4CF1-BA9B-92CDEB2CB504}" destId="{35DF7A29-9F5E-4D8B-9B3B-071588F237BF}" srcOrd="0" destOrd="0" presId="urn:microsoft.com/office/officeart/2005/8/layout/vList3#1"/>
    <dgm:cxn modelId="{78FB7F0B-F680-448F-8EFE-53442BD950B9}" type="presParOf" srcId="{A5007CA6-78D4-4CF1-BA9B-92CDEB2CB504}" destId="{F6BBC7E5-7E33-4968-8A87-ECDEABDB764D}" srcOrd="1" destOrd="0" presId="urn:microsoft.com/office/officeart/2005/8/layout/vList3#1"/>
    <dgm:cxn modelId="{D7A18768-4919-4C4C-9FD1-D7AB1BDDB45F}" type="presParOf" srcId="{FDFE4DD1-A6B0-4787-8AC5-E7A0FB7D7972}" destId="{B61168A0-A8E3-4269-9FF2-F4A8D98340CE}" srcOrd="3" destOrd="0" presId="urn:microsoft.com/office/officeart/2005/8/layout/vList3#1"/>
    <dgm:cxn modelId="{CEAEC460-1EAC-43F0-A349-4A93B19AC541}" type="presParOf" srcId="{FDFE4DD1-A6B0-4787-8AC5-E7A0FB7D7972}" destId="{F7069BC2-68C6-4A99-B6D6-2746E79BE7AE}" srcOrd="4" destOrd="0" presId="urn:microsoft.com/office/officeart/2005/8/layout/vList3#1"/>
    <dgm:cxn modelId="{4F736CE6-1203-4D16-9153-B3ECAB6F012D}" type="presParOf" srcId="{F7069BC2-68C6-4A99-B6D6-2746E79BE7AE}" destId="{51F22DC3-59C9-4D23-9E2A-CF2AEEDE72A8}" srcOrd="0" destOrd="0" presId="urn:microsoft.com/office/officeart/2005/8/layout/vList3#1"/>
    <dgm:cxn modelId="{69DECEAB-3932-48D7-8020-E59410194B2D}" type="presParOf" srcId="{F7069BC2-68C6-4A99-B6D6-2746E79BE7AE}" destId="{5B7C9D57-F5BE-4CCC-9C20-D05926EB9C1D}" srcOrd="1" destOrd="0" presId="urn:microsoft.com/office/officeart/2005/8/layout/vList3#1"/>
    <dgm:cxn modelId="{A81CF8B9-2B47-4326-9101-74D4A707806D}" type="presParOf" srcId="{FDFE4DD1-A6B0-4787-8AC5-E7A0FB7D7972}" destId="{D0E659F4-475D-43C5-B6C5-41E6A68FC7D6}" srcOrd="5" destOrd="0" presId="urn:microsoft.com/office/officeart/2005/8/layout/vList3#1"/>
    <dgm:cxn modelId="{09A88C91-FD03-4BEC-96E0-226C0A8B8C75}" type="presParOf" srcId="{FDFE4DD1-A6B0-4787-8AC5-E7A0FB7D7972}" destId="{1512D8F2-7CD9-4AC6-BEBC-31988531060A}" srcOrd="6" destOrd="0" presId="urn:microsoft.com/office/officeart/2005/8/layout/vList3#1"/>
    <dgm:cxn modelId="{A26B0490-9C76-4FAC-860D-A032BFE3BB0B}" type="presParOf" srcId="{1512D8F2-7CD9-4AC6-BEBC-31988531060A}" destId="{D893AC65-6699-4EA7-A4B3-D3CF1683F820}" srcOrd="0" destOrd="0" presId="urn:microsoft.com/office/officeart/2005/8/layout/vList3#1"/>
    <dgm:cxn modelId="{FE5B5083-A864-42AA-AEBE-5B241A5D38CB}" type="presParOf" srcId="{1512D8F2-7CD9-4AC6-BEBC-31988531060A}" destId="{204FE3DA-D5EF-4CAE-8833-F9E11C12E23A}" srcOrd="1" destOrd="0" presId="urn:microsoft.com/office/officeart/2005/8/layout/vList3#1"/>
    <dgm:cxn modelId="{220637B2-F482-4018-A7D2-1D1A71166E0F}" type="presParOf" srcId="{FDFE4DD1-A6B0-4787-8AC5-E7A0FB7D7972}" destId="{7D9CEF98-7804-4BEB-B31D-CFF921834C25}" srcOrd="7" destOrd="0" presId="urn:microsoft.com/office/officeart/2005/8/layout/vList3#1"/>
    <dgm:cxn modelId="{7E343F06-D804-439B-B4C2-BDEB3F562AD7}" type="presParOf" srcId="{FDFE4DD1-A6B0-4787-8AC5-E7A0FB7D7972}" destId="{553E91AB-7071-4D39-9103-63E04F3D7AC9}" srcOrd="8" destOrd="0" presId="urn:microsoft.com/office/officeart/2005/8/layout/vList3#1"/>
    <dgm:cxn modelId="{7807D847-4D49-40F1-A0A5-692C1D76EF91}" type="presParOf" srcId="{553E91AB-7071-4D39-9103-63E04F3D7AC9}" destId="{801C2450-5962-4849-AF9C-14C5D351E58F}" srcOrd="0" destOrd="0" presId="urn:microsoft.com/office/officeart/2005/8/layout/vList3#1"/>
    <dgm:cxn modelId="{4A82BCD7-8064-4BF1-9BAA-AC04D9E5723C}" type="presParOf" srcId="{553E91AB-7071-4D39-9103-63E04F3D7AC9}" destId="{40AEAB81-3FE0-426C-802C-988D88D9AF26}" srcOrd="1" destOrd="0" presId="urn:microsoft.com/office/officeart/2005/8/layout/vList3#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1AC12C-3AC9-4145-9CBA-04D1CA99CBC2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BCCC20-B854-4166-A36B-F935BD138450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5">
                  <a:lumMod val="50000"/>
                </a:schemeClr>
              </a:solidFill>
            </a:rPr>
            <a:t>Декомпозиция целей</a:t>
          </a:r>
          <a:endParaRPr lang="ru-RU" sz="1600" dirty="0">
            <a:solidFill>
              <a:schemeClr val="accent5">
                <a:lumMod val="50000"/>
              </a:schemeClr>
            </a:solidFill>
          </a:endParaRPr>
        </a:p>
      </dgm:t>
    </dgm:pt>
    <dgm:pt modelId="{81917D04-5B01-465F-A6CB-D39143A3E0BB}" type="parTrans" cxnId="{04601095-3C98-48A0-8D9F-72FBBED2A9B2}">
      <dgm:prSet/>
      <dgm:spPr/>
      <dgm:t>
        <a:bodyPr/>
        <a:lstStyle/>
        <a:p>
          <a:endParaRPr lang="ru-RU" sz="1600"/>
        </a:p>
      </dgm:t>
    </dgm:pt>
    <dgm:pt modelId="{D87EBB1A-BDDE-46FB-A519-6AD8E5773300}" type="sibTrans" cxnId="{04601095-3C98-48A0-8D9F-72FBBED2A9B2}">
      <dgm:prSet/>
      <dgm:spPr/>
      <dgm:t>
        <a:bodyPr/>
        <a:lstStyle/>
        <a:p>
          <a:endParaRPr lang="ru-RU" sz="1600"/>
        </a:p>
      </dgm:t>
    </dgm:pt>
    <dgm:pt modelId="{74F07AB0-5375-4CDE-A9AB-EDF724C5F8C6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5">
                  <a:lumMod val="50000"/>
                </a:schemeClr>
              </a:solidFill>
            </a:rPr>
            <a:t>Производственные потоки</a:t>
          </a:r>
          <a:endParaRPr lang="ru-RU" sz="1600" dirty="0">
            <a:solidFill>
              <a:schemeClr val="accent5">
                <a:lumMod val="50000"/>
              </a:schemeClr>
            </a:solidFill>
          </a:endParaRPr>
        </a:p>
      </dgm:t>
    </dgm:pt>
    <dgm:pt modelId="{90D7BE2E-8578-4540-B371-0CF04BE5D1E3}" type="parTrans" cxnId="{A1C25E3D-B7A0-4B96-844A-D1B550213F53}">
      <dgm:prSet/>
      <dgm:spPr/>
      <dgm:t>
        <a:bodyPr/>
        <a:lstStyle/>
        <a:p>
          <a:endParaRPr lang="ru-RU" sz="1600"/>
        </a:p>
      </dgm:t>
    </dgm:pt>
    <dgm:pt modelId="{8E0AA91C-66F2-4B26-86C0-DA4D5631AD4A}" type="sibTrans" cxnId="{A1C25E3D-B7A0-4B96-844A-D1B550213F53}">
      <dgm:prSet/>
      <dgm:spPr/>
      <dgm:t>
        <a:bodyPr/>
        <a:lstStyle/>
        <a:p>
          <a:endParaRPr lang="ru-RU" sz="1600"/>
        </a:p>
      </dgm:t>
    </dgm:pt>
    <dgm:pt modelId="{79F5265C-6C31-4DC0-A336-2C086C985F3F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5">
                  <a:lumMod val="50000"/>
                </a:schemeClr>
              </a:solidFill>
            </a:rPr>
            <a:t>Управление проектами и изменениями</a:t>
          </a:r>
          <a:endParaRPr lang="ru-RU" sz="1600" dirty="0">
            <a:solidFill>
              <a:schemeClr val="accent5">
                <a:lumMod val="50000"/>
              </a:schemeClr>
            </a:solidFill>
          </a:endParaRPr>
        </a:p>
      </dgm:t>
    </dgm:pt>
    <dgm:pt modelId="{29A2F23A-DA73-4F95-9738-A9E56132DCC5}" type="parTrans" cxnId="{21064CE4-99AB-441A-ABDD-EC5C20DBD07F}">
      <dgm:prSet/>
      <dgm:spPr/>
      <dgm:t>
        <a:bodyPr/>
        <a:lstStyle/>
        <a:p>
          <a:endParaRPr lang="ru-RU" sz="1600"/>
        </a:p>
      </dgm:t>
    </dgm:pt>
    <dgm:pt modelId="{7C071585-C697-449D-B1C7-20BB9B6058BD}" type="sibTrans" cxnId="{21064CE4-99AB-441A-ABDD-EC5C20DBD07F}">
      <dgm:prSet/>
      <dgm:spPr/>
      <dgm:t>
        <a:bodyPr/>
        <a:lstStyle/>
        <a:p>
          <a:endParaRPr lang="ru-RU" sz="1600"/>
        </a:p>
      </dgm:t>
    </dgm:pt>
    <dgm:pt modelId="{0116F325-A56B-44C7-B6D2-3601EB2E3DE1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5">
                  <a:lumMod val="50000"/>
                </a:schemeClr>
              </a:solidFill>
            </a:rPr>
            <a:t>Мотивация и вовлечение персонала</a:t>
          </a:r>
          <a:endParaRPr lang="ru-RU" sz="1600" dirty="0">
            <a:solidFill>
              <a:schemeClr val="accent5">
                <a:lumMod val="50000"/>
              </a:schemeClr>
            </a:solidFill>
          </a:endParaRPr>
        </a:p>
      </dgm:t>
    </dgm:pt>
    <dgm:pt modelId="{1D55D551-F0A6-46B9-8D73-D16547AF05D0}" type="parTrans" cxnId="{6243409E-C136-4EB4-AE7B-F6661CAA424C}">
      <dgm:prSet/>
      <dgm:spPr/>
      <dgm:t>
        <a:bodyPr/>
        <a:lstStyle/>
        <a:p>
          <a:endParaRPr lang="ru-RU" sz="1600"/>
        </a:p>
      </dgm:t>
    </dgm:pt>
    <dgm:pt modelId="{11EAB33E-D63A-4349-87C3-5ACCE393689A}" type="sibTrans" cxnId="{6243409E-C136-4EB4-AE7B-F6661CAA424C}">
      <dgm:prSet/>
      <dgm:spPr/>
      <dgm:t>
        <a:bodyPr/>
        <a:lstStyle/>
        <a:p>
          <a:endParaRPr lang="ru-RU" sz="1600"/>
        </a:p>
      </dgm:t>
    </dgm:pt>
    <dgm:pt modelId="{56B1731E-7EAF-4159-9701-A505266B926C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5">
                  <a:lumMod val="50000"/>
                </a:schemeClr>
              </a:solidFill>
            </a:rPr>
            <a:t>Обучение и развитие</a:t>
          </a:r>
          <a:endParaRPr lang="ru-RU" sz="1600" dirty="0">
            <a:solidFill>
              <a:schemeClr val="accent5">
                <a:lumMod val="50000"/>
              </a:schemeClr>
            </a:solidFill>
          </a:endParaRPr>
        </a:p>
      </dgm:t>
    </dgm:pt>
    <dgm:pt modelId="{553F1768-F5B4-4F33-BBF7-FBD2848FBAEC}" type="parTrans" cxnId="{B1F8B950-7A0B-46F1-A134-E1AADA06470B}">
      <dgm:prSet/>
      <dgm:spPr/>
      <dgm:t>
        <a:bodyPr/>
        <a:lstStyle/>
        <a:p>
          <a:endParaRPr lang="ru-RU" sz="1600"/>
        </a:p>
      </dgm:t>
    </dgm:pt>
    <dgm:pt modelId="{48C84498-5FA2-4C9B-9C04-BE6E5FF084C4}" type="sibTrans" cxnId="{B1F8B950-7A0B-46F1-A134-E1AADA06470B}">
      <dgm:prSet/>
      <dgm:spPr/>
      <dgm:t>
        <a:bodyPr/>
        <a:lstStyle/>
        <a:p>
          <a:endParaRPr lang="ru-RU" sz="1600"/>
        </a:p>
      </dgm:t>
    </dgm:pt>
    <dgm:pt modelId="{C7ADCAA3-4483-4824-B134-A3992FF270DB}" type="pres">
      <dgm:prSet presAssocID="{B31AC12C-3AC9-4145-9CBA-04D1CA99CB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979CDC-5BDC-4A6D-9736-43C97FDE9F7A}" type="pres">
      <dgm:prSet presAssocID="{B31AC12C-3AC9-4145-9CBA-04D1CA99CBC2}" presName="cycle" presStyleCnt="0"/>
      <dgm:spPr/>
    </dgm:pt>
    <dgm:pt modelId="{A2AFE2E6-9485-4B15-90FE-B91C279731FA}" type="pres">
      <dgm:prSet presAssocID="{E9BCCC20-B854-4166-A36B-F935BD138450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98B807-D9E1-49DA-8EF5-350CEAE814B8}" type="pres">
      <dgm:prSet presAssocID="{D87EBB1A-BDDE-46FB-A519-6AD8E5773300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9D75AE22-F4CC-48EC-8717-7771C33F72A9}" type="pres">
      <dgm:prSet presAssocID="{74F07AB0-5375-4CDE-A9AB-EDF724C5F8C6}" presName="nodeFollowingNodes" presStyleLbl="node1" presStyleIdx="1" presStyleCnt="5" custScaleX="123466" custRadScaleRad="103275" custRadScaleInc="11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181A4-D865-4A9D-8851-381B9042E8CF}" type="pres">
      <dgm:prSet presAssocID="{79F5265C-6C31-4DC0-A336-2C086C985F3F}" presName="nodeFollowingNodes" presStyleLbl="node1" presStyleIdx="2" presStyleCnt="5" custRadScaleRad="89158" custRadScaleInc="-4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C3D2D-6002-497A-B455-3967AAA80930}" type="pres">
      <dgm:prSet presAssocID="{0116F325-A56B-44C7-B6D2-3601EB2E3DE1}" presName="nodeFollowingNodes" presStyleLbl="node1" presStyleIdx="3" presStyleCnt="5" custRadScaleRad="105606" custRadScaleInc="50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CFB86B-68B4-4AC2-9861-D8ED20A258E7}" type="pres">
      <dgm:prSet presAssocID="{56B1731E-7EAF-4159-9701-A505266B926C}" presName="nodeFollowingNodes" presStyleLbl="node1" presStyleIdx="4" presStyleCnt="5" custRadScaleRad="101923" custRadScaleInc="5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4F701C-69B0-4DC9-ACCC-6722152795FE}" type="presOf" srcId="{79F5265C-6C31-4DC0-A336-2C086C985F3F}" destId="{796181A4-D865-4A9D-8851-381B9042E8CF}" srcOrd="0" destOrd="0" presId="urn:microsoft.com/office/officeart/2005/8/layout/cycle3"/>
    <dgm:cxn modelId="{D5EA3B85-C4C3-4A3A-B4E9-C1A49E872881}" type="presOf" srcId="{B31AC12C-3AC9-4145-9CBA-04D1CA99CBC2}" destId="{C7ADCAA3-4483-4824-B134-A3992FF270DB}" srcOrd="0" destOrd="0" presId="urn:microsoft.com/office/officeart/2005/8/layout/cycle3"/>
    <dgm:cxn modelId="{6C64B8A5-6A2C-4FDB-B785-70273CA75AA0}" type="presOf" srcId="{56B1731E-7EAF-4159-9701-A505266B926C}" destId="{6CCFB86B-68B4-4AC2-9861-D8ED20A258E7}" srcOrd="0" destOrd="0" presId="urn:microsoft.com/office/officeart/2005/8/layout/cycle3"/>
    <dgm:cxn modelId="{78F52E08-F07E-4587-82CE-982078E14F09}" type="presOf" srcId="{74F07AB0-5375-4CDE-A9AB-EDF724C5F8C6}" destId="{9D75AE22-F4CC-48EC-8717-7771C33F72A9}" srcOrd="0" destOrd="0" presId="urn:microsoft.com/office/officeart/2005/8/layout/cycle3"/>
    <dgm:cxn modelId="{B1F8B950-7A0B-46F1-A134-E1AADA06470B}" srcId="{B31AC12C-3AC9-4145-9CBA-04D1CA99CBC2}" destId="{56B1731E-7EAF-4159-9701-A505266B926C}" srcOrd="4" destOrd="0" parTransId="{553F1768-F5B4-4F33-BBF7-FBD2848FBAEC}" sibTransId="{48C84498-5FA2-4C9B-9C04-BE6E5FF084C4}"/>
    <dgm:cxn modelId="{6243409E-C136-4EB4-AE7B-F6661CAA424C}" srcId="{B31AC12C-3AC9-4145-9CBA-04D1CA99CBC2}" destId="{0116F325-A56B-44C7-B6D2-3601EB2E3DE1}" srcOrd="3" destOrd="0" parTransId="{1D55D551-F0A6-46B9-8D73-D16547AF05D0}" sibTransId="{11EAB33E-D63A-4349-87C3-5ACCE393689A}"/>
    <dgm:cxn modelId="{31D07DDB-909C-434D-AA21-3F62AE6E06B1}" type="presOf" srcId="{0116F325-A56B-44C7-B6D2-3601EB2E3DE1}" destId="{169C3D2D-6002-497A-B455-3967AAA80930}" srcOrd="0" destOrd="0" presId="urn:microsoft.com/office/officeart/2005/8/layout/cycle3"/>
    <dgm:cxn modelId="{14979248-6A2A-4829-8746-D3CD4C3A75EB}" type="presOf" srcId="{D87EBB1A-BDDE-46FB-A519-6AD8E5773300}" destId="{8498B807-D9E1-49DA-8EF5-350CEAE814B8}" srcOrd="0" destOrd="0" presId="urn:microsoft.com/office/officeart/2005/8/layout/cycle3"/>
    <dgm:cxn modelId="{A1C25E3D-B7A0-4B96-844A-D1B550213F53}" srcId="{B31AC12C-3AC9-4145-9CBA-04D1CA99CBC2}" destId="{74F07AB0-5375-4CDE-A9AB-EDF724C5F8C6}" srcOrd="1" destOrd="0" parTransId="{90D7BE2E-8578-4540-B371-0CF04BE5D1E3}" sibTransId="{8E0AA91C-66F2-4B26-86C0-DA4D5631AD4A}"/>
    <dgm:cxn modelId="{04601095-3C98-48A0-8D9F-72FBBED2A9B2}" srcId="{B31AC12C-3AC9-4145-9CBA-04D1CA99CBC2}" destId="{E9BCCC20-B854-4166-A36B-F935BD138450}" srcOrd="0" destOrd="0" parTransId="{81917D04-5B01-465F-A6CB-D39143A3E0BB}" sibTransId="{D87EBB1A-BDDE-46FB-A519-6AD8E5773300}"/>
    <dgm:cxn modelId="{21064CE4-99AB-441A-ABDD-EC5C20DBD07F}" srcId="{B31AC12C-3AC9-4145-9CBA-04D1CA99CBC2}" destId="{79F5265C-6C31-4DC0-A336-2C086C985F3F}" srcOrd="2" destOrd="0" parTransId="{29A2F23A-DA73-4F95-9738-A9E56132DCC5}" sibTransId="{7C071585-C697-449D-B1C7-20BB9B6058BD}"/>
    <dgm:cxn modelId="{8EA2F42F-F55B-4C3F-8C29-3282A00AAC08}" type="presOf" srcId="{E9BCCC20-B854-4166-A36B-F935BD138450}" destId="{A2AFE2E6-9485-4B15-90FE-B91C279731FA}" srcOrd="0" destOrd="0" presId="urn:microsoft.com/office/officeart/2005/8/layout/cycle3"/>
    <dgm:cxn modelId="{24A200D2-01EC-4885-9005-1A9FD755CC31}" type="presParOf" srcId="{C7ADCAA3-4483-4824-B134-A3992FF270DB}" destId="{09979CDC-5BDC-4A6D-9736-43C97FDE9F7A}" srcOrd="0" destOrd="0" presId="urn:microsoft.com/office/officeart/2005/8/layout/cycle3"/>
    <dgm:cxn modelId="{8141E9B0-D6E4-403A-8590-5361C54771B2}" type="presParOf" srcId="{09979CDC-5BDC-4A6D-9736-43C97FDE9F7A}" destId="{A2AFE2E6-9485-4B15-90FE-B91C279731FA}" srcOrd="0" destOrd="0" presId="urn:microsoft.com/office/officeart/2005/8/layout/cycle3"/>
    <dgm:cxn modelId="{C9B30A2F-E74B-4E08-849F-635AE394BC6F}" type="presParOf" srcId="{09979CDC-5BDC-4A6D-9736-43C97FDE9F7A}" destId="{8498B807-D9E1-49DA-8EF5-350CEAE814B8}" srcOrd="1" destOrd="0" presId="urn:microsoft.com/office/officeart/2005/8/layout/cycle3"/>
    <dgm:cxn modelId="{E9DAC402-51B1-4C34-9C3C-1B42AC29293B}" type="presParOf" srcId="{09979CDC-5BDC-4A6D-9736-43C97FDE9F7A}" destId="{9D75AE22-F4CC-48EC-8717-7771C33F72A9}" srcOrd="2" destOrd="0" presId="urn:microsoft.com/office/officeart/2005/8/layout/cycle3"/>
    <dgm:cxn modelId="{735331E6-B2C8-4401-B9FF-9AB31CAD7484}" type="presParOf" srcId="{09979CDC-5BDC-4A6D-9736-43C97FDE9F7A}" destId="{796181A4-D865-4A9D-8851-381B9042E8CF}" srcOrd="3" destOrd="0" presId="urn:microsoft.com/office/officeart/2005/8/layout/cycle3"/>
    <dgm:cxn modelId="{A34855E6-7B8B-42D6-8E01-EDE1B316AC16}" type="presParOf" srcId="{09979CDC-5BDC-4A6D-9736-43C97FDE9F7A}" destId="{169C3D2D-6002-497A-B455-3967AAA80930}" srcOrd="4" destOrd="0" presId="urn:microsoft.com/office/officeart/2005/8/layout/cycle3"/>
    <dgm:cxn modelId="{FC55697B-AED9-4DF1-A062-0B244A374A06}" type="presParOf" srcId="{09979CDC-5BDC-4A6D-9736-43C97FDE9F7A}" destId="{6CCFB86B-68B4-4AC2-9861-D8ED20A258E7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EF6282-5DBF-4FE1-BE30-A7571C4FB4AA}">
      <dsp:nvSpPr>
        <dsp:cNvPr id="0" name=""/>
        <dsp:cNvSpPr/>
      </dsp:nvSpPr>
      <dsp:spPr>
        <a:xfrm rot="10800000">
          <a:off x="1121077" y="1857"/>
          <a:ext cx="3712954" cy="743425"/>
        </a:xfrm>
        <a:prstGeom prst="homePlat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830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/>
              </a:solidFill>
              <a:effectLst/>
              <a:latin typeface="Microsoft Sans Serif"/>
              <a:ea typeface="+mj-ea"/>
              <a:cs typeface="Microsoft Sans Serif"/>
            </a:rPr>
            <a:t>Будь внимателен к требованиям заказчика</a:t>
          </a:r>
          <a:endParaRPr lang="ru-RU" sz="2000" b="1" kern="1200" dirty="0">
            <a:solidFill>
              <a:schemeClr val="tx2"/>
            </a:solidFill>
            <a:effectLst/>
            <a:latin typeface="Microsoft Sans Serif"/>
            <a:ea typeface="+mj-ea"/>
            <a:cs typeface="Microsoft Sans Serif"/>
          </a:endParaRPr>
        </a:p>
      </dsp:txBody>
      <dsp:txXfrm rot="10800000">
        <a:off x="1121077" y="1857"/>
        <a:ext cx="3712954" cy="743425"/>
      </dsp:txXfrm>
    </dsp:sp>
    <dsp:sp modelId="{D966E52A-468E-4B66-9B75-C565E874EA08}">
      <dsp:nvSpPr>
        <dsp:cNvPr id="0" name=""/>
        <dsp:cNvSpPr/>
      </dsp:nvSpPr>
      <dsp:spPr>
        <a:xfrm>
          <a:off x="749357" y="1849"/>
          <a:ext cx="743439" cy="743439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BBC7E5-7E33-4968-8A87-ECDEABDB764D}">
      <dsp:nvSpPr>
        <dsp:cNvPr id="0" name=""/>
        <dsp:cNvSpPr/>
      </dsp:nvSpPr>
      <dsp:spPr>
        <a:xfrm rot="10800000">
          <a:off x="1121074" y="967207"/>
          <a:ext cx="3712954" cy="743425"/>
        </a:xfrm>
        <a:prstGeom prst="homePlat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830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/>
              </a:solidFill>
              <a:effectLst/>
              <a:latin typeface="Microsoft Sans Serif"/>
              <a:ea typeface="+mj-ea"/>
              <a:cs typeface="Microsoft Sans Serif"/>
            </a:rPr>
            <a:t>Решай проблемы в месте их возникновения </a:t>
          </a:r>
          <a:endParaRPr lang="ru-RU" sz="2000" b="1" kern="1200" dirty="0">
            <a:solidFill>
              <a:schemeClr val="tx2"/>
            </a:solidFill>
            <a:effectLst/>
            <a:latin typeface="Microsoft Sans Serif"/>
            <a:ea typeface="+mj-ea"/>
            <a:cs typeface="Microsoft Sans Serif"/>
          </a:endParaRPr>
        </a:p>
      </dsp:txBody>
      <dsp:txXfrm rot="10800000">
        <a:off x="1121074" y="967207"/>
        <a:ext cx="3712954" cy="743425"/>
      </dsp:txXfrm>
    </dsp:sp>
    <dsp:sp modelId="{35DF7A29-9F5E-4D8B-9B3B-071588F237BF}">
      <dsp:nvSpPr>
        <dsp:cNvPr id="0" name=""/>
        <dsp:cNvSpPr/>
      </dsp:nvSpPr>
      <dsp:spPr>
        <a:xfrm>
          <a:off x="749361" y="967207"/>
          <a:ext cx="743425" cy="743425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7C9D57-F5BE-4CCC-9C20-D05926EB9C1D}">
      <dsp:nvSpPr>
        <dsp:cNvPr id="0" name=""/>
        <dsp:cNvSpPr/>
      </dsp:nvSpPr>
      <dsp:spPr>
        <a:xfrm rot="10800000">
          <a:off x="1121074" y="1932550"/>
          <a:ext cx="3712954" cy="743425"/>
        </a:xfrm>
        <a:prstGeom prst="homePlat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830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/>
              </a:solidFill>
              <a:effectLst/>
              <a:latin typeface="Microsoft Sans Serif"/>
              <a:ea typeface="+mj-ea"/>
              <a:cs typeface="Microsoft Sans Serif"/>
            </a:rPr>
            <a:t>Встраивай качество в процесс</a:t>
          </a:r>
          <a:endParaRPr lang="ru-RU" sz="2000" b="1" kern="1200" dirty="0">
            <a:solidFill>
              <a:schemeClr val="tx2"/>
            </a:solidFill>
            <a:effectLst/>
            <a:latin typeface="Microsoft Sans Serif"/>
            <a:ea typeface="+mj-ea"/>
            <a:cs typeface="Microsoft Sans Serif"/>
          </a:endParaRPr>
        </a:p>
      </dsp:txBody>
      <dsp:txXfrm rot="10800000">
        <a:off x="1121074" y="1932550"/>
        <a:ext cx="3712954" cy="743425"/>
      </dsp:txXfrm>
    </dsp:sp>
    <dsp:sp modelId="{51F22DC3-59C9-4D23-9E2A-CF2AEEDE72A8}">
      <dsp:nvSpPr>
        <dsp:cNvPr id="0" name=""/>
        <dsp:cNvSpPr/>
      </dsp:nvSpPr>
      <dsp:spPr>
        <a:xfrm>
          <a:off x="749361" y="1932550"/>
          <a:ext cx="743425" cy="743425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FE3DA-D5EF-4CAE-8833-F9E11C12E23A}">
      <dsp:nvSpPr>
        <dsp:cNvPr id="0" name=""/>
        <dsp:cNvSpPr/>
      </dsp:nvSpPr>
      <dsp:spPr>
        <a:xfrm rot="10800000">
          <a:off x="1121074" y="2897893"/>
          <a:ext cx="3712954" cy="743425"/>
        </a:xfrm>
        <a:prstGeom prst="homePlat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830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/>
              </a:solidFill>
              <a:effectLst/>
              <a:latin typeface="Microsoft Sans Serif"/>
              <a:ea typeface="+mj-ea"/>
              <a:cs typeface="Microsoft Sans Serif"/>
            </a:rPr>
            <a:t>Выстраивай поток создания ценности </a:t>
          </a:r>
          <a:endParaRPr lang="ru-RU" sz="2000" b="1" kern="1200" dirty="0">
            <a:solidFill>
              <a:schemeClr val="tx2"/>
            </a:solidFill>
            <a:effectLst/>
            <a:latin typeface="Microsoft Sans Serif"/>
            <a:ea typeface="+mj-ea"/>
            <a:cs typeface="Microsoft Sans Serif"/>
          </a:endParaRPr>
        </a:p>
      </dsp:txBody>
      <dsp:txXfrm rot="10800000">
        <a:off x="1121074" y="2897893"/>
        <a:ext cx="3712954" cy="743425"/>
      </dsp:txXfrm>
    </dsp:sp>
    <dsp:sp modelId="{D893AC65-6699-4EA7-A4B3-D3CF1683F820}">
      <dsp:nvSpPr>
        <dsp:cNvPr id="0" name=""/>
        <dsp:cNvSpPr/>
      </dsp:nvSpPr>
      <dsp:spPr>
        <a:xfrm>
          <a:off x="749361" y="2897893"/>
          <a:ext cx="743425" cy="743425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AEAB81-3FE0-426C-802C-988D88D9AF26}">
      <dsp:nvSpPr>
        <dsp:cNvPr id="0" name=""/>
        <dsp:cNvSpPr/>
      </dsp:nvSpPr>
      <dsp:spPr>
        <a:xfrm rot="10800000">
          <a:off x="1121074" y="3863236"/>
          <a:ext cx="3712954" cy="743425"/>
        </a:xfrm>
        <a:prstGeom prst="homePlat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830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/>
              </a:solidFill>
              <a:effectLst/>
              <a:latin typeface="Microsoft Sans Serif"/>
              <a:ea typeface="+mj-ea"/>
              <a:cs typeface="Microsoft Sans Serif"/>
            </a:rPr>
            <a:t>Будь примером для коллег</a:t>
          </a:r>
          <a:endParaRPr lang="ru-RU" sz="2000" b="1" kern="1200" dirty="0">
            <a:solidFill>
              <a:schemeClr val="tx2"/>
            </a:solidFill>
            <a:effectLst/>
            <a:latin typeface="Microsoft Sans Serif"/>
            <a:ea typeface="+mj-ea"/>
            <a:cs typeface="Microsoft Sans Serif"/>
          </a:endParaRPr>
        </a:p>
      </dsp:txBody>
      <dsp:txXfrm rot="10800000">
        <a:off x="1121074" y="3863236"/>
        <a:ext cx="3712954" cy="743425"/>
      </dsp:txXfrm>
    </dsp:sp>
    <dsp:sp modelId="{801C2450-5962-4849-AF9C-14C5D351E58F}">
      <dsp:nvSpPr>
        <dsp:cNvPr id="0" name=""/>
        <dsp:cNvSpPr/>
      </dsp:nvSpPr>
      <dsp:spPr>
        <a:xfrm>
          <a:off x="749361" y="3863236"/>
          <a:ext cx="743425" cy="743425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98B807-D9E1-49DA-8EF5-350CEAE814B8}">
      <dsp:nvSpPr>
        <dsp:cNvPr id="0" name=""/>
        <dsp:cNvSpPr/>
      </dsp:nvSpPr>
      <dsp:spPr>
        <a:xfrm>
          <a:off x="911243" y="-22083"/>
          <a:ext cx="4054539" cy="4054539"/>
        </a:xfrm>
        <a:prstGeom prst="circularArrow">
          <a:avLst>
            <a:gd name="adj1" fmla="val 5544"/>
            <a:gd name="adj2" fmla="val 330680"/>
            <a:gd name="adj3" fmla="val 13815233"/>
            <a:gd name="adj4" fmla="val 1736208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AFE2E6-9485-4B15-90FE-B91C279731FA}">
      <dsp:nvSpPr>
        <dsp:cNvPr id="0" name=""/>
        <dsp:cNvSpPr/>
      </dsp:nvSpPr>
      <dsp:spPr>
        <a:xfrm>
          <a:off x="2005360" y="1515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50000"/>
                </a:schemeClr>
              </a:solidFill>
            </a:rPr>
            <a:t>Декомпозиция целей</a:t>
          </a:r>
          <a:endParaRPr lang="ru-RU" sz="16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005360" y="1515"/>
        <a:ext cx="1866304" cy="933152"/>
      </dsp:txXfrm>
    </dsp:sp>
    <dsp:sp modelId="{9D75AE22-F4CC-48EC-8717-7771C33F72A9}">
      <dsp:nvSpPr>
        <dsp:cNvPr id="0" name=""/>
        <dsp:cNvSpPr/>
      </dsp:nvSpPr>
      <dsp:spPr>
        <a:xfrm>
          <a:off x="3538247" y="1384846"/>
          <a:ext cx="2304251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50000"/>
                </a:schemeClr>
              </a:solidFill>
            </a:rPr>
            <a:t>Производственные потоки</a:t>
          </a:r>
          <a:endParaRPr lang="ru-RU" sz="16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3538247" y="1384846"/>
        <a:ext cx="2304251" cy="933152"/>
      </dsp:txXfrm>
    </dsp:sp>
    <dsp:sp modelId="{796181A4-D865-4A9D-8851-381B9042E8CF}">
      <dsp:nvSpPr>
        <dsp:cNvPr id="0" name=""/>
        <dsp:cNvSpPr/>
      </dsp:nvSpPr>
      <dsp:spPr>
        <a:xfrm>
          <a:off x="2968085" y="2934504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50000"/>
                </a:schemeClr>
              </a:solidFill>
            </a:rPr>
            <a:t>Управление проектами и изменениями</a:t>
          </a:r>
          <a:endParaRPr lang="ru-RU" sz="16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968085" y="2934504"/>
        <a:ext cx="1866304" cy="933152"/>
      </dsp:txXfrm>
    </dsp:sp>
    <dsp:sp modelId="{169C3D2D-6002-497A-B455-3967AAA80930}">
      <dsp:nvSpPr>
        <dsp:cNvPr id="0" name=""/>
        <dsp:cNvSpPr/>
      </dsp:nvSpPr>
      <dsp:spPr>
        <a:xfrm>
          <a:off x="333635" y="2464971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50000"/>
                </a:schemeClr>
              </a:solidFill>
            </a:rPr>
            <a:t>Мотивация и вовлечение персонала</a:t>
          </a:r>
          <a:endParaRPr lang="ru-RU" sz="16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333635" y="2464971"/>
        <a:ext cx="1866304" cy="933152"/>
      </dsp:txXfrm>
    </dsp:sp>
    <dsp:sp modelId="{6CCFB86B-68B4-4AC2-9861-D8ED20A258E7}">
      <dsp:nvSpPr>
        <dsp:cNvPr id="0" name=""/>
        <dsp:cNvSpPr/>
      </dsp:nvSpPr>
      <dsp:spPr>
        <a:xfrm>
          <a:off x="360980" y="1096820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50000"/>
                </a:schemeClr>
              </a:solidFill>
            </a:rPr>
            <a:t>Обучение и развитие</a:t>
          </a:r>
          <a:endParaRPr lang="ru-RU" sz="16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360980" y="1096820"/>
        <a:ext cx="1866304" cy="933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8219F-44B4-4779-86B6-8459485B2F33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CEE19-5B13-4F2C-888C-B92EBE04BD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670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66800" y="690563"/>
            <a:ext cx="4595813" cy="3446462"/>
          </a:xfrm>
          <a:ln/>
        </p:spPr>
      </p:sp>
      <p:sp>
        <p:nvSpPr>
          <p:cNvPr id="1884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b="1" dirty="0" smtClean="0"/>
              <a:t>На совершенствование и развитие – личностное и профессиональное – ориентируют нас ценности Росатома. </a:t>
            </a:r>
          </a:p>
          <a:p>
            <a:r>
              <a:rPr lang="ru-RU" b="1" dirty="0" smtClean="0"/>
              <a:t>На шаг впереди </a:t>
            </a:r>
            <a:r>
              <a:rPr lang="ru-RU" dirty="0" smtClean="0"/>
              <a:t>- Ставим амбициозные цели. Предупреждаем потенциальные проблемы. Быстро реагируем на изменения. Помогаем развиваться и адаптироваться другим.</a:t>
            </a:r>
          </a:p>
          <a:p>
            <a:r>
              <a:rPr lang="ru-RU" b="1" dirty="0" smtClean="0"/>
              <a:t>Эффективность</a:t>
            </a:r>
            <a:r>
              <a:rPr lang="ru-RU" dirty="0" smtClean="0"/>
              <a:t> - Принимаем взвешенное решение из нескольких вариантов. Не затягиваем принятие решений. Достигаем максимального результата при эффективном использовании ресурсов. </a:t>
            </a:r>
          </a:p>
          <a:p>
            <a:r>
              <a:rPr lang="ru-RU" b="1" dirty="0" smtClean="0"/>
              <a:t>Единая команда </a:t>
            </a:r>
            <a:r>
              <a:rPr lang="ru-RU" dirty="0" smtClean="0"/>
              <a:t>- Принимаем решение и действуем, руководствуясь общими интересами отрасли. Работаем с максимальной отдачей над общими целями. Берем ответственность за решение общей проблемы, даже если это выходит за рамки обязанностей.</a:t>
            </a:r>
          </a:p>
          <a:p>
            <a:r>
              <a:rPr lang="ru-RU" b="1" dirty="0" smtClean="0"/>
              <a:t>Ответственность за результат </a:t>
            </a:r>
            <a:r>
              <a:rPr lang="ru-RU" dirty="0" smtClean="0"/>
              <a:t>- Всегда выполняем работу на высоком уровне качества. Проявляем лидерскую позицию в критических ситуациях. Обеспечиваем контроль над ситуацией. </a:t>
            </a:r>
          </a:p>
          <a:p>
            <a:r>
              <a:rPr lang="ru-RU" b="1" dirty="0" smtClean="0"/>
              <a:t>Безопасность</a:t>
            </a:r>
            <a:r>
              <a:rPr lang="ru-RU" dirty="0" smtClean="0"/>
              <a:t> - личным примером демонстрируем необходимость соблюдения правил безопасности. Устраняем и пресекаем нарушения правил. Не приемлем неэтичное поведение.</a:t>
            </a:r>
          </a:p>
          <a:p>
            <a:r>
              <a:rPr lang="ru-RU" b="1" dirty="0" smtClean="0"/>
              <a:t>Уважение</a:t>
            </a:r>
            <a:r>
              <a:rPr lang="ru-RU" dirty="0" smtClean="0"/>
              <a:t> - Внимательно слушаем и слышим коллег и партнеров. Уважительно общаемся со всеми независимо от статуса и личных симпатий. Контролируем негативные эмоции, вежливы. Проявляем уважение к истории и традициям Росатома.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3172B7-803E-4292-BFB4-BF726ECC8B4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9257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CEE19-5B13-4F2C-888C-B92EBE04BDBA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591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CEE19-5B13-4F2C-888C-B92EBE04BDBA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591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CEE19-5B13-4F2C-888C-B92EBE04BDBA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591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CEE19-5B13-4F2C-888C-B92EBE04BDBA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591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CEE19-5B13-4F2C-888C-B92EBE04BDBA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591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CEE19-5B13-4F2C-888C-B92EBE04BDBA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591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203" hidden="1"/>
          <p:cNvGraphicFramePr>
            <a:graphicFrameLocks/>
          </p:cNvGraphicFramePr>
          <p:nvPr/>
        </p:nvGraphicFramePr>
        <p:xfrm>
          <a:off x="0" y="0"/>
          <a:ext cx="161984" cy="161974"/>
        </p:xfrm>
        <a:graphic>
          <a:graphicData uri="http://schemas.openxmlformats.org/presentationml/2006/ole">
            <p:oleObj spid="_x0000_s1142" name="think-cell Slide" r:id="rId5" imgW="0" imgH="0" progId="">
              <p:embed/>
            </p:oleObj>
          </a:graphicData>
        </a:graphic>
      </p:graphicFrame>
      <p:pic>
        <p:nvPicPr>
          <p:cNvPr id="5" name="Picture 1192" descr="Picture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McK Title Elements"/>
          <p:cNvGrpSpPr>
            <a:grpSpLocks/>
          </p:cNvGrpSpPr>
          <p:nvPr/>
        </p:nvGrpSpPr>
        <p:grpSpPr bwMode="auto">
          <a:xfrm>
            <a:off x="18" y="19"/>
            <a:ext cx="9140760" cy="6859620"/>
            <a:chOff x="0" y="0"/>
            <a:chExt cx="5643" cy="4235"/>
          </a:xfrm>
        </p:grpSpPr>
        <p:sp>
          <p:nvSpPr>
            <p:cNvPr id="7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b">
              <a:spAutoFit/>
            </a:bodyPr>
            <a:lstStyle/>
            <a:p>
              <a:pPr defTabSz="90064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333333"/>
                  </a:solidFill>
                </a:rPr>
                <a:t>Document type</a:t>
              </a:r>
            </a:p>
          </p:txBody>
        </p:sp>
        <p:sp>
          <p:nvSpPr>
            <p:cNvPr id="8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90064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333333"/>
                  </a:solidFill>
                </a:rPr>
                <a:t>Date</a:t>
              </a:r>
            </a:p>
          </p:txBody>
        </p:sp>
        <p:sp>
          <p:nvSpPr>
            <p:cNvPr id="9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4"/>
              <a:ext cx="277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b">
              <a:spAutoFit/>
            </a:bodyPr>
            <a:lstStyle/>
            <a:p>
              <a:pPr defTabSz="80833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333333"/>
                  </a:solidFill>
                </a:rPr>
                <a:t>CONFIDENTIAL AND PROPRIETARY</a:t>
              </a:r>
            </a:p>
            <a:p>
              <a:pPr defTabSz="80833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333333"/>
                  </a:solidFill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0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006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00" dirty="0">
                <a:solidFill>
                  <a:srgbClr val="333333"/>
                </a:solidFill>
              </a:endParaRPr>
            </a:p>
          </p:txBody>
        </p:sp>
        <p:sp>
          <p:nvSpPr>
            <p:cNvPr id="11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006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00" dirty="0">
                <a:solidFill>
                  <a:srgbClr val="333333"/>
                </a:solidFill>
              </a:endParaRPr>
            </a:p>
          </p:txBody>
        </p:sp>
        <p:sp>
          <p:nvSpPr>
            <p:cNvPr id="12" name="Rectangle 1201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006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00" dirty="0">
                <a:solidFill>
                  <a:srgbClr val="333333"/>
                </a:solidFill>
              </a:endParaRPr>
            </a:p>
          </p:txBody>
        </p:sp>
      </p:grpSp>
      <p:pic>
        <p:nvPicPr>
          <p:cNvPr id="13" name="Picture 1202" descr="RosAtom_logo_rus copy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65314" y="1961518"/>
            <a:ext cx="1167905" cy="149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81" name="Rectangle 1193"/>
          <p:cNvSpPr>
            <a:spLocks noGrp="1" noChangeArrowheads="1"/>
          </p:cNvSpPr>
          <p:nvPr>
            <p:ph type="ctrTitle"/>
          </p:nvPr>
        </p:nvSpPr>
        <p:spPr>
          <a:xfrm>
            <a:off x="681961" y="4493325"/>
            <a:ext cx="7712060" cy="507831"/>
          </a:xfrm>
          <a:ln algn="ctr"/>
        </p:spPr>
        <p:txBody>
          <a:bodyPr/>
          <a:lstStyle>
            <a:lvl1pPr>
              <a:defRPr sz="3300" b="0">
                <a:solidFill>
                  <a:srgbClr val="376092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3482" name="Rectangle 1194"/>
          <p:cNvSpPr>
            <a:spLocks noGrp="1" noChangeArrowheads="1"/>
          </p:cNvSpPr>
          <p:nvPr>
            <p:ph type="subTitle" idx="1"/>
          </p:nvPr>
        </p:nvSpPr>
        <p:spPr>
          <a:xfrm>
            <a:off x="682106" y="6153413"/>
            <a:ext cx="5413507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02382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82948-81C4-4673-8581-1F695B305B37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77315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009296" y="235016"/>
            <a:ext cx="292388" cy="300300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510" y="235016"/>
            <a:ext cx="5980451" cy="30030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8EDC4-25B6-4CCD-A6D3-1DA67ACBADF5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105847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1195209"/>
            <a:ext cx="8776246" cy="270000"/>
          </a:xfrm>
        </p:spPr>
        <p:txBody>
          <a:bodyPr anchor="b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  <a:latin typeface="+mj-lt"/>
              </a:defRPr>
            </a:lvl1pPr>
            <a:lvl2pPr marL="429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9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8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8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8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7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37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69" y="6552000"/>
            <a:ext cx="6978462" cy="241200"/>
          </a:xfrm>
        </p:spPr>
        <p:txBody>
          <a:bodyPr>
            <a:normAutofit/>
          </a:bodyPr>
          <a:lstStyle>
            <a:lvl1pPr marL="172538" indent="-172538" algn="l">
              <a:spcAft>
                <a:spcPts val="0"/>
              </a:spcAft>
              <a:buFontTx/>
              <a:buNone/>
              <a:defRPr sz="700"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699200"/>
            <a:ext cx="8776246" cy="3164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182769" y="5216426"/>
            <a:ext cx="8776246" cy="1090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94244-D83B-4BF8-BE07-807C7D321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569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42602-CC8C-4E6D-8497-4AFD86DD31FA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886232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601" y="4407327"/>
            <a:ext cx="7771995" cy="630942"/>
          </a:xfrm>
        </p:spPr>
        <p:txBody>
          <a:bodyPr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601" y="2907443"/>
            <a:ext cx="7771995" cy="149988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9127" indent="0">
              <a:buNone/>
              <a:defRPr sz="1800"/>
            </a:lvl2pPr>
            <a:lvl3pPr marL="918333" indent="0">
              <a:buNone/>
              <a:defRPr sz="1600"/>
            </a:lvl3pPr>
            <a:lvl4pPr marL="1377510" indent="0">
              <a:buNone/>
              <a:defRPr sz="1400"/>
            </a:lvl4pPr>
            <a:lvl5pPr marL="1836682" indent="0">
              <a:buNone/>
              <a:defRPr sz="1400"/>
            </a:lvl5pPr>
            <a:lvl6pPr marL="2295853" indent="0">
              <a:buNone/>
              <a:defRPr sz="1400"/>
            </a:lvl6pPr>
            <a:lvl7pPr marL="2755026" indent="0">
              <a:buNone/>
              <a:defRPr sz="1400"/>
            </a:lvl7pPr>
            <a:lvl8pPr marL="3214197" indent="0">
              <a:buNone/>
              <a:defRPr sz="1400"/>
            </a:lvl8pPr>
            <a:lvl9pPr marL="3673368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14514-1275-4F9F-BFD8-15E9EB2ADA96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778150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82177" y="1990667"/>
            <a:ext cx="2117131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54804" y="1990667"/>
            <a:ext cx="2117132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071E1-BEB7-4211-9BAA-F48BE8A4ED89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404099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795" y="275377"/>
            <a:ext cx="8230410" cy="2983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816" y="1535541"/>
            <a:ext cx="4039882" cy="639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9127" indent="0">
              <a:buNone/>
              <a:defRPr sz="2000" b="1"/>
            </a:lvl2pPr>
            <a:lvl3pPr marL="918333" indent="0">
              <a:buNone/>
              <a:defRPr sz="1800" b="1"/>
            </a:lvl3pPr>
            <a:lvl4pPr marL="1377510" indent="0">
              <a:buNone/>
              <a:defRPr sz="1600" b="1"/>
            </a:lvl4pPr>
            <a:lvl5pPr marL="1836682" indent="0">
              <a:buNone/>
              <a:defRPr sz="1600" b="1"/>
            </a:lvl5pPr>
            <a:lvl6pPr marL="2295853" indent="0">
              <a:buNone/>
              <a:defRPr sz="1600" b="1"/>
            </a:lvl6pPr>
            <a:lvl7pPr marL="2755026" indent="0">
              <a:buNone/>
              <a:defRPr sz="1600" b="1"/>
            </a:lvl7pPr>
            <a:lvl8pPr marL="3214197" indent="0">
              <a:buNone/>
              <a:defRPr sz="1600" b="1"/>
            </a:lvl8pPr>
            <a:lvl9pPr marL="36733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6816" y="2175318"/>
            <a:ext cx="4039882" cy="3950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703" y="1535541"/>
            <a:ext cx="4041502" cy="639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9127" indent="0">
              <a:buNone/>
              <a:defRPr sz="2000" b="1"/>
            </a:lvl2pPr>
            <a:lvl3pPr marL="918333" indent="0">
              <a:buNone/>
              <a:defRPr sz="1800" b="1"/>
            </a:lvl3pPr>
            <a:lvl4pPr marL="1377510" indent="0">
              <a:buNone/>
              <a:defRPr sz="1600" b="1"/>
            </a:lvl4pPr>
            <a:lvl5pPr marL="1836682" indent="0">
              <a:buNone/>
              <a:defRPr sz="1600" b="1"/>
            </a:lvl5pPr>
            <a:lvl6pPr marL="2295853" indent="0">
              <a:buNone/>
              <a:defRPr sz="1600" b="1"/>
            </a:lvl6pPr>
            <a:lvl7pPr marL="2755026" indent="0">
              <a:buNone/>
              <a:defRPr sz="1600" b="1"/>
            </a:lvl7pPr>
            <a:lvl8pPr marL="3214197" indent="0">
              <a:buNone/>
              <a:defRPr sz="1600" b="1"/>
            </a:lvl8pPr>
            <a:lvl9pPr marL="36733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703" y="2175318"/>
            <a:ext cx="4041502" cy="3950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B6B34-9EB5-4003-B601-0FA1386BC148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6847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530BB-2825-4189-9C32-2FDD469D409F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582282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865FD-8369-486A-8625-25FBC674852D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749351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795" y="1121067"/>
            <a:ext cx="3008044" cy="3140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4988" y="273745"/>
            <a:ext cx="5112217" cy="585213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795" y="1435094"/>
            <a:ext cx="3008044" cy="4690781"/>
          </a:xfrm>
        </p:spPr>
        <p:txBody>
          <a:bodyPr/>
          <a:lstStyle>
            <a:lvl1pPr marL="0" indent="0">
              <a:buNone/>
              <a:defRPr sz="1400"/>
            </a:lvl1pPr>
            <a:lvl2pPr marL="459127" indent="0">
              <a:buNone/>
              <a:defRPr sz="1200"/>
            </a:lvl2pPr>
            <a:lvl3pPr marL="918333" indent="0">
              <a:buNone/>
              <a:defRPr sz="1000"/>
            </a:lvl3pPr>
            <a:lvl4pPr marL="1377510" indent="0">
              <a:buNone/>
              <a:defRPr sz="900"/>
            </a:lvl4pPr>
            <a:lvl5pPr marL="1836682" indent="0">
              <a:buNone/>
              <a:defRPr sz="900"/>
            </a:lvl5pPr>
            <a:lvl6pPr marL="2295853" indent="0">
              <a:buNone/>
              <a:defRPr sz="900"/>
            </a:lvl6pPr>
            <a:lvl7pPr marL="2755026" indent="0">
              <a:buNone/>
              <a:defRPr sz="900"/>
            </a:lvl7pPr>
            <a:lvl8pPr marL="3214197" indent="0">
              <a:buNone/>
              <a:defRPr sz="900"/>
            </a:lvl8pPr>
            <a:lvl9pPr marL="36733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9A4BB-CED1-4D53-B9AB-3C872A50C63C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893589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544" y="5053811"/>
            <a:ext cx="5486400" cy="3140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544" y="612264"/>
            <a:ext cx="5486400" cy="4115772"/>
          </a:xfrm>
        </p:spPr>
        <p:txBody>
          <a:bodyPr/>
          <a:lstStyle>
            <a:lvl1pPr marL="0" indent="0">
              <a:buNone/>
              <a:defRPr sz="3300"/>
            </a:lvl1pPr>
            <a:lvl2pPr marL="459127" indent="0">
              <a:buNone/>
              <a:defRPr sz="2900"/>
            </a:lvl2pPr>
            <a:lvl3pPr marL="918333" indent="0">
              <a:buNone/>
              <a:defRPr sz="2400"/>
            </a:lvl3pPr>
            <a:lvl4pPr marL="1377510" indent="0">
              <a:buNone/>
              <a:defRPr sz="2000"/>
            </a:lvl4pPr>
            <a:lvl5pPr marL="1836682" indent="0">
              <a:buNone/>
              <a:defRPr sz="2000"/>
            </a:lvl5pPr>
            <a:lvl6pPr marL="2295853" indent="0">
              <a:buNone/>
              <a:defRPr sz="2000"/>
            </a:lvl6pPr>
            <a:lvl7pPr marL="2755026" indent="0">
              <a:buNone/>
              <a:defRPr sz="2000"/>
            </a:lvl7pPr>
            <a:lvl8pPr marL="3214197" indent="0">
              <a:buNone/>
              <a:defRPr sz="2000"/>
            </a:lvl8pPr>
            <a:lvl9pPr marL="3673368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544" y="5367835"/>
            <a:ext cx="5486400" cy="805014"/>
          </a:xfrm>
        </p:spPr>
        <p:txBody>
          <a:bodyPr/>
          <a:lstStyle>
            <a:lvl1pPr marL="0" indent="0">
              <a:buNone/>
              <a:defRPr sz="1400"/>
            </a:lvl1pPr>
            <a:lvl2pPr marL="459127" indent="0">
              <a:buNone/>
              <a:defRPr sz="1200"/>
            </a:lvl2pPr>
            <a:lvl3pPr marL="918333" indent="0">
              <a:buNone/>
              <a:defRPr sz="1000"/>
            </a:lvl3pPr>
            <a:lvl4pPr marL="1377510" indent="0">
              <a:buNone/>
              <a:defRPr sz="900"/>
            </a:lvl4pPr>
            <a:lvl5pPr marL="1836682" indent="0">
              <a:buNone/>
              <a:defRPr sz="900"/>
            </a:lvl5pPr>
            <a:lvl6pPr marL="2295853" indent="0">
              <a:buNone/>
              <a:defRPr sz="900"/>
            </a:lvl6pPr>
            <a:lvl7pPr marL="2755026" indent="0">
              <a:buNone/>
              <a:defRPr sz="900"/>
            </a:lvl7pPr>
            <a:lvl8pPr marL="3214197" indent="0">
              <a:buNone/>
              <a:defRPr sz="900"/>
            </a:lvl8pPr>
            <a:lvl9pPr marL="36733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C4C90-6AE9-4EA6-8849-4451F20794C8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502874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cK 1. On-page tracker"/>
          <p:cNvSpPr>
            <a:spLocks noChangeArrowheads="1"/>
          </p:cNvSpPr>
          <p:nvPr/>
        </p:nvSpPr>
        <p:spPr bwMode="auto">
          <a:xfrm>
            <a:off x="121488" y="27537"/>
            <a:ext cx="876714" cy="21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006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027" name="McK 3. Unit of measure" hidden="1"/>
          <p:cNvSpPr txBox="1">
            <a:spLocks noChangeArrowheads="1"/>
          </p:cNvSpPr>
          <p:nvPr/>
        </p:nvSpPr>
        <p:spPr bwMode="auto">
          <a:xfrm>
            <a:off x="121489" y="542615"/>
            <a:ext cx="3730492" cy="21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9920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31748" name="ACET" hidden="1"/>
          <p:cNvGrpSpPr>
            <a:grpSpLocks/>
          </p:cNvGrpSpPr>
          <p:nvPr/>
        </p:nvGrpSpPr>
        <p:grpSpPr bwMode="auto">
          <a:xfrm>
            <a:off x="1482165" y="1150019"/>
            <a:ext cx="4350892" cy="518318"/>
            <a:chOff x="915" y="710"/>
            <a:chExt cx="2686" cy="320"/>
          </a:xfrm>
        </p:grpSpPr>
        <p:cxnSp>
          <p:nvCxnSpPr>
            <p:cNvPr id="31762" name="AutoShape 249" hidden="1"/>
            <p:cNvCxnSpPr>
              <a:cxnSpLocks noChangeShapeType="1"/>
              <a:stCxn id="1043" idx="4"/>
              <a:endCxn id="1043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043" name="AutoShape 250" hidden="1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18288" anchor="b">
              <a:spAutoFit/>
            </a:bodyPr>
            <a:lstStyle/>
            <a:p>
              <a:pPr defTabSz="90064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err="1">
                  <a:solidFill>
                    <a:srgbClr val="333333"/>
                  </a:solidFill>
                </a:rPr>
                <a:t>Название</a:t>
              </a:r>
              <a:r>
                <a:rPr lang="en-US" sz="1600" b="1" dirty="0">
                  <a:solidFill>
                    <a:srgbClr val="333333"/>
                  </a:solidFill>
                </a:rPr>
                <a:t> </a:t>
              </a:r>
              <a:r>
                <a:rPr lang="en-US" sz="1600" b="1" dirty="0" err="1">
                  <a:solidFill>
                    <a:srgbClr val="333333"/>
                  </a:solidFill>
                </a:rPr>
                <a:t>документа</a:t>
              </a:r>
              <a:endParaRPr lang="en-US" sz="1600" b="1" dirty="0">
                <a:solidFill>
                  <a:srgbClr val="333333"/>
                </a:solidFill>
              </a:endParaRPr>
            </a:p>
            <a:p>
              <a:pPr defTabSz="90064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9602" y="6566446"/>
            <a:ext cx="199240" cy="15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defTabSz="900642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7B4E433C-6FCA-4EBC-B2EE-8017BD7F73D0}" type="slidenum">
              <a:rPr lang="en-US" sz="1000" smtClean="0"/>
              <a:pPr>
                <a:defRPr/>
              </a:pPr>
              <a:t>‹#›</a:t>
            </a:fld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1030" name="Working Draft" hidden="1"/>
          <p:cNvSpPr txBox="1">
            <a:spLocks noChangeArrowheads="1"/>
          </p:cNvSpPr>
          <p:nvPr/>
        </p:nvSpPr>
        <p:spPr bwMode="auto">
          <a:xfrm rot="5400000">
            <a:off x="8064556" y="2765582"/>
            <a:ext cx="2016649" cy="9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006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333333"/>
                </a:solidFill>
              </a:rPr>
              <a:t>Last Modified 21.02.2012 8:56:28 Russian Standard Time</a:t>
            </a:r>
            <a:endParaRPr lang="en-US" sz="1600" dirty="0">
              <a:solidFill>
                <a:srgbClr val="333333"/>
              </a:solidFill>
            </a:endParaRPr>
          </a:p>
        </p:txBody>
      </p:sp>
      <p:sp>
        <p:nvSpPr>
          <p:cNvPr id="1031" name="Printed" hidden="1"/>
          <p:cNvSpPr txBox="1">
            <a:spLocks noChangeArrowheads="1"/>
          </p:cNvSpPr>
          <p:nvPr/>
        </p:nvSpPr>
        <p:spPr bwMode="auto">
          <a:xfrm rot="5400000">
            <a:off x="8579539" y="4301382"/>
            <a:ext cx="986425" cy="9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006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333333"/>
                </a:solidFill>
              </a:rPr>
              <a:t>Printed 14.02.2012 15:19:13</a:t>
            </a:r>
            <a:endParaRPr lang="en-US" sz="1600" dirty="0">
              <a:solidFill>
                <a:srgbClr val="333333"/>
              </a:solidFill>
            </a:endParaRPr>
          </a:p>
        </p:txBody>
      </p:sp>
      <p:sp>
        <p:nvSpPr>
          <p:cNvPr id="31752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60" y="1990667"/>
            <a:ext cx="4389768" cy="124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Rectangle 29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0" y="296414"/>
            <a:ext cx="9144000" cy="668954"/>
          </a:xfrm>
          <a:prstGeom prst="rect">
            <a:avLst/>
          </a:prstGeom>
          <a:gradFill rotWithShape="1">
            <a:gsLst>
              <a:gs pos="0">
                <a:srgbClr val="CCE0F1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827" tIns="45921" rIns="91827" bIns="45921" anchor="ctr"/>
          <a:lstStyle/>
          <a:p>
            <a:pPr defTabSz="900642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00" dirty="0">
              <a:solidFill>
                <a:srgbClr val="333333"/>
              </a:solidFill>
            </a:endParaRPr>
          </a:p>
        </p:txBody>
      </p:sp>
      <p:sp>
        <p:nvSpPr>
          <p:cNvPr id="1034" name="Rectangle 29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0" y="0"/>
            <a:ext cx="9144000" cy="304512"/>
          </a:xfrm>
          <a:prstGeom prst="rect">
            <a:avLst/>
          </a:prstGeom>
          <a:gradFill rotWithShape="1">
            <a:gsLst>
              <a:gs pos="0">
                <a:srgbClr val="03519C"/>
              </a:gs>
              <a:gs pos="100000">
                <a:srgbClr val="CCE0F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827" tIns="45921" rIns="91827" bIns="45921" anchor="ctr"/>
          <a:lstStyle/>
          <a:p>
            <a:pPr defTabSz="900642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00" dirty="0">
              <a:solidFill>
                <a:srgbClr val="333333"/>
              </a:solidFill>
            </a:endParaRPr>
          </a:p>
        </p:txBody>
      </p:sp>
      <p:sp>
        <p:nvSpPr>
          <p:cNvPr id="31755" name="McK 2. Slide Title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121489" y="234890"/>
            <a:ext cx="8180194" cy="29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31756" name="McK Slide Elements"/>
          <p:cNvGrpSpPr>
            <a:grpSpLocks/>
          </p:cNvGrpSpPr>
          <p:nvPr/>
        </p:nvGrpSpPr>
        <p:grpSpPr bwMode="auto">
          <a:xfrm>
            <a:off x="121489" y="6441735"/>
            <a:ext cx="8722840" cy="320711"/>
            <a:chOff x="75" y="3977"/>
            <a:chExt cx="5385" cy="198"/>
          </a:xfrm>
        </p:grpSpPr>
        <p:sp>
          <p:nvSpPr>
            <p:cNvPr id="1040" name="McK 4. Footnote" hidden="1"/>
            <p:cNvSpPr txBox="1">
              <a:spLocks noChangeArrowheads="1"/>
            </p:cNvSpPr>
            <p:nvPr/>
          </p:nvSpPr>
          <p:spPr bwMode="auto">
            <a:xfrm>
              <a:off x="75" y="3977"/>
              <a:ext cx="5385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b">
              <a:spAutoFit/>
            </a:bodyPr>
            <a:lstStyle/>
            <a:p>
              <a:pPr marL="105231" indent="-105231" defTabSz="89920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>
                  <a:solidFill>
                    <a:srgbClr val="03519C"/>
                  </a:solidFill>
                </a:rPr>
                <a:t>1 </a:t>
              </a:r>
              <a:r>
                <a:rPr lang="ru-RU" sz="900" dirty="0">
                  <a:solidFill>
                    <a:srgbClr val="03519C"/>
                  </a:solidFill>
                </a:rPr>
                <a:t>Сноска</a:t>
              </a:r>
              <a:endParaRPr lang="en-US" sz="900" dirty="0">
                <a:solidFill>
                  <a:srgbClr val="03519C"/>
                </a:solidFill>
              </a:endParaRPr>
            </a:p>
          </p:txBody>
        </p:sp>
        <p:sp>
          <p:nvSpPr>
            <p:cNvPr id="1041" name="McK 5. Source" hidden="1"/>
            <p:cNvSpPr>
              <a:spLocks noChangeArrowheads="1"/>
            </p:cNvSpPr>
            <p:nvPr/>
          </p:nvSpPr>
          <p:spPr bwMode="auto">
            <a:xfrm>
              <a:off x="75" y="4088"/>
              <a:ext cx="432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b">
              <a:spAutoFit/>
            </a:bodyPr>
            <a:lstStyle/>
            <a:p>
              <a:pPr marL="612231" indent="-612231" defTabSz="899206" fontAlgn="base">
                <a:spcBef>
                  <a:spcPct val="0"/>
                </a:spcBef>
                <a:spcAft>
                  <a:spcPct val="0"/>
                </a:spcAft>
                <a:tabLst>
                  <a:tab pos="615415" algn="l"/>
                </a:tabLst>
                <a:defRPr/>
              </a:pPr>
              <a:r>
                <a:rPr lang="ru-RU" sz="900" dirty="0">
                  <a:solidFill>
                    <a:srgbClr val="03519C"/>
                  </a:solidFill>
                </a:rPr>
                <a:t>Источник</a:t>
              </a:r>
              <a:r>
                <a:rPr lang="en-US" sz="900" dirty="0">
                  <a:solidFill>
                    <a:srgbClr val="03519C"/>
                  </a:solidFill>
                </a:rPr>
                <a:t>: </a:t>
              </a:r>
              <a:r>
                <a:rPr lang="en-US" sz="900" dirty="0" err="1">
                  <a:solidFill>
                    <a:srgbClr val="03519C"/>
                  </a:solidFill>
                </a:rPr>
                <a:t>источник</a:t>
              </a:r>
              <a:endParaRPr lang="en-US" sz="900" dirty="0">
                <a:solidFill>
                  <a:srgbClr val="03519C"/>
                </a:solidFill>
              </a:endParaRPr>
            </a:p>
          </p:txBody>
        </p:sp>
      </p:grpSp>
      <p:sp>
        <p:nvSpPr>
          <p:cNvPr id="1037" name="doc id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246616" y="37255"/>
            <a:ext cx="670614" cy="12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 defTabSz="899206"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800" dirty="0">
              <a:solidFill>
                <a:srgbClr val="000000"/>
              </a:solidFill>
            </a:endParaRPr>
          </a:p>
        </p:txBody>
      </p:sp>
      <p:pic>
        <p:nvPicPr>
          <p:cNvPr id="31758" name="Picture 298" descr="armz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624031" y="223525"/>
            <a:ext cx="306150" cy="41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Rectangle 29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0" y="6799842"/>
            <a:ext cx="9144000" cy="55071"/>
          </a:xfrm>
          <a:prstGeom prst="rect">
            <a:avLst/>
          </a:prstGeom>
          <a:solidFill>
            <a:srgbClr val="03519C"/>
          </a:solidFill>
          <a:ln w="9525">
            <a:noFill/>
            <a:miter lim="800000"/>
            <a:headEnd/>
            <a:tailEnd/>
          </a:ln>
        </p:spPr>
        <p:txBody>
          <a:bodyPr wrap="none" lIns="91827" tIns="45921" rIns="91827" bIns="45921" anchor="ctr"/>
          <a:lstStyle/>
          <a:p>
            <a:pPr defTabSz="900642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59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hf hdr="0" ftr="0" dt="0"/>
  <p:txStyles>
    <p:titleStyle>
      <a:lvl1pPr algn="l" defTabSz="899206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9206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9206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9206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9206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9127" algn="l" defTabSz="899206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8333" algn="l" defTabSz="899206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7510" algn="l" defTabSz="899206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36682" algn="l" defTabSz="899206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4380" indent="-344380" algn="l" defTabSz="899206" rtl="0" eaLnBrk="0" fontAlgn="base" hangingPunct="0">
        <a:spcBef>
          <a:spcPct val="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4511" indent="-192920" algn="l" defTabSz="899206" rtl="0" eaLnBrk="0" fontAlgn="base" hangingPunct="0">
        <a:spcBef>
          <a:spcPct val="0"/>
        </a:spcBef>
        <a:spcAft>
          <a:spcPct val="0"/>
        </a:spcAft>
        <a:buClr>
          <a:schemeClr val="tx1"/>
        </a:buClr>
        <a:buSzPct val="140000"/>
        <a:buChar char="•"/>
        <a:defRPr sz="1600">
          <a:solidFill>
            <a:schemeClr val="tx1"/>
          </a:solidFill>
          <a:latin typeface="+mn-lt"/>
        </a:defRPr>
      </a:lvl2pPr>
      <a:lvl3pPr marL="459127" indent="-263071" algn="l" defTabSz="899206" rtl="0" eaLnBrk="0" fontAlgn="base" hangingPunct="0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617012" indent="-156250" algn="l" defTabSz="899206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4pPr>
      <a:lvl5pPr marL="749342" indent="-130737" algn="l" defTabSz="899206" rtl="0" eaLnBrk="0" fontAlgn="base" hangingPunct="0">
        <a:spcBef>
          <a:spcPct val="0"/>
        </a:spcBef>
        <a:spcAft>
          <a:spcPct val="0"/>
        </a:spcAft>
        <a:buClr>
          <a:schemeClr val="tx1"/>
        </a:buClr>
        <a:buSzPct val="90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5pPr>
      <a:lvl6pPr marL="1208518" indent="-130737" algn="l" defTabSz="899206" rtl="0" fontAlgn="base">
        <a:spcBef>
          <a:spcPct val="0"/>
        </a:spcBef>
        <a:spcAft>
          <a:spcPct val="0"/>
        </a:spcAft>
        <a:buClr>
          <a:schemeClr val="tx1"/>
        </a:buClr>
        <a:buSzPct val="90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1667685" indent="-130737" algn="l" defTabSz="899206" rtl="0" fontAlgn="base">
        <a:spcBef>
          <a:spcPct val="0"/>
        </a:spcBef>
        <a:spcAft>
          <a:spcPct val="0"/>
        </a:spcAft>
        <a:buClr>
          <a:schemeClr val="tx1"/>
        </a:buClr>
        <a:buSzPct val="90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2126866" indent="-130737" algn="l" defTabSz="899206" rtl="0" fontAlgn="base">
        <a:spcBef>
          <a:spcPct val="0"/>
        </a:spcBef>
        <a:spcAft>
          <a:spcPct val="0"/>
        </a:spcAft>
        <a:buClr>
          <a:schemeClr val="tx1"/>
        </a:buClr>
        <a:buSzPct val="90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2586033" indent="-130737" algn="l" defTabSz="899206" rtl="0" fontAlgn="base">
        <a:spcBef>
          <a:spcPct val="0"/>
        </a:spcBef>
        <a:spcAft>
          <a:spcPct val="0"/>
        </a:spcAft>
        <a:buClr>
          <a:schemeClr val="tx1"/>
        </a:buClr>
        <a:buSzPct val="90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8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9127" algn="l" defTabSz="918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8333" algn="l" defTabSz="918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7510" algn="l" defTabSz="918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682" algn="l" defTabSz="918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5853" algn="l" defTabSz="918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55026" algn="l" defTabSz="918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14197" algn="l" defTabSz="918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73368" algn="l" defTabSz="918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1.jpeg"/><Relationship Id="rId7" Type="http://schemas.openxmlformats.org/officeDocument/2006/relationships/diagramData" Target="../diagrams/data2.xm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microsoft.com/office/2007/relationships/diagramDrawing" Target="../diagrams/drawing2.xml"/><Relationship Id="rId5" Type="http://schemas.openxmlformats.org/officeDocument/2006/relationships/image" Target="../media/image13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2.png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8.jpeg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1961" y="4221088"/>
            <a:ext cx="7712060" cy="1384995"/>
          </a:xfrm>
        </p:spPr>
        <p:txBody>
          <a:bodyPr/>
          <a:lstStyle/>
          <a:p>
            <a:r>
              <a:rPr lang="ru-RU" dirty="0" smtClean="0"/>
              <a:t>Развертывание ПСР в ПАО «ППГХО»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400" dirty="0" smtClean="0"/>
              <a:t>Докладчик: Колесаев Б.Б.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6453336"/>
            <a:ext cx="5413507" cy="219820"/>
          </a:xfrm>
        </p:spPr>
        <p:txBody>
          <a:bodyPr/>
          <a:lstStyle/>
          <a:p>
            <a:r>
              <a:rPr lang="ru-RU" dirty="0" err="1" smtClean="0"/>
              <a:t>Краснокаменск</a:t>
            </a:r>
            <a:r>
              <a:rPr lang="ru-RU" dirty="0" smtClean="0"/>
              <a:t>, март 2018</a:t>
            </a:r>
            <a:endParaRPr lang="ru-RU" dirty="0"/>
          </a:p>
        </p:txBody>
      </p:sp>
      <p:pic>
        <p:nvPicPr>
          <p:cNvPr id="4" name="Picture 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941168"/>
            <a:ext cx="2808312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0288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21488" y="234890"/>
            <a:ext cx="8482959" cy="292388"/>
          </a:xfrm>
        </p:spPr>
        <p:txBody>
          <a:bodyPr/>
          <a:lstStyle/>
          <a:p>
            <a:r>
              <a:rPr lang="ru-RU" dirty="0" smtClean="0"/>
              <a:t>Дорожная карта  </a:t>
            </a:r>
            <a:r>
              <a:rPr lang="ru-RU" dirty="0"/>
              <a:t>развертывания ПСР </a:t>
            </a:r>
            <a:r>
              <a:rPr lang="ru-RU" dirty="0" smtClean="0"/>
              <a:t>на ПАО «ППГХО» в 2018г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4718" y="764704"/>
            <a:ext cx="8839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/>
              <a:t>В 2018г. Продолжение работы в рамках развертывания ПСР по пяти направлениям:</a:t>
            </a:r>
            <a:endParaRPr lang="ru-RU" sz="1600" b="1" dirty="0" smtClean="0">
              <a:solidFill>
                <a:schemeClr val="tx2"/>
              </a:solidFill>
            </a:endParaRPr>
          </a:p>
        </p:txBody>
      </p:sp>
      <p:sp>
        <p:nvSpPr>
          <p:cNvPr id="32" name="Пятиугольник 31"/>
          <p:cNvSpPr/>
          <p:nvPr/>
        </p:nvSpPr>
        <p:spPr>
          <a:xfrm>
            <a:off x="617035" y="5752787"/>
            <a:ext cx="2160000" cy="972000"/>
          </a:xfrm>
          <a:prstGeom prst="homePlate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ятиугольник 32"/>
          <p:cNvSpPr/>
          <p:nvPr/>
        </p:nvSpPr>
        <p:spPr>
          <a:xfrm>
            <a:off x="617035" y="3412419"/>
            <a:ext cx="2160000" cy="1124350"/>
          </a:xfrm>
          <a:prstGeom prst="homePlate">
            <a:avLst/>
          </a:prstGeom>
          <a:solidFill>
            <a:srgbClr val="8064A2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ятиугольник 33"/>
          <p:cNvSpPr/>
          <p:nvPr/>
        </p:nvSpPr>
        <p:spPr>
          <a:xfrm>
            <a:off x="600403" y="1252179"/>
            <a:ext cx="2160000" cy="972000"/>
          </a:xfrm>
          <a:prstGeom prst="homePlate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10"/>
          <p:cNvSpPr txBox="1"/>
          <p:nvPr/>
        </p:nvSpPr>
        <p:spPr>
          <a:xfrm>
            <a:off x="776365" y="3470695"/>
            <a:ext cx="1676741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Управление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проектами и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изменениями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TextBox 14"/>
          <p:cNvSpPr txBox="1"/>
          <p:nvPr/>
        </p:nvSpPr>
        <p:spPr>
          <a:xfrm>
            <a:off x="933727" y="5875468"/>
            <a:ext cx="1550041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Вовлечение 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мотивация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TextBox 16"/>
          <p:cNvSpPr txBox="1"/>
          <p:nvPr/>
        </p:nvSpPr>
        <p:spPr>
          <a:xfrm>
            <a:off x="899512" y="1341039"/>
            <a:ext cx="1516063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Управление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 целям </a:t>
            </a:r>
          </a:p>
        </p:txBody>
      </p:sp>
      <p:sp>
        <p:nvSpPr>
          <p:cNvPr id="38" name="Пятиугольник 37"/>
          <p:cNvSpPr/>
          <p:nvPr/>
        </p:nvSpPr>
        <p:spPr>
          <a:xfrm>
            <a:off x="600403" y="2332299"/>
            <a:ext cx="2160000" cy="972000"/>
          </a:xfrm>
          <a:prstGeom prst="homePlate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25"/>
          <p:cNvSpPr txBox="1"/>
          <p:nvPr/>
        </p:nvSpPr>
        <p:spPr>
          <a:xfrm>
            <a:off x="660569" y="2580123"/>
            <a:ext cx="2106667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Производственные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потоки</a:t>
            </a:r>
          </a:p>
        </p:txBody>
      </p:sp>
      <p:sp>
        <p:nvSpPr>
          <p:cNvPr id="40" name="Пятиугольник 39"/>
          <p:cNvSpPr/>
          <p:nvPr/>
        </p:nvSpPr>
        <p:spPr>
          <a:xfrm>
            <a:off x="643490" y="4636555"/>
            <a:ext cx="2160000" cy="1055872"/>
          </a:xfrm>
          <a:prstGeom prst="homePlat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extBox 12"/>
          <p:cNvSpPr txBox="1"/>
          <p:nvPr/>
        </p:nvSpPr>
        <p:spPr>
          <a:xfrm>
            <a:off x="1095707" y="4926176"/>
            <a:ext cx="1260475" cy="3873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Обучение</a:t>
            </a:r>
          </a:p>
        </p:txBody>
      </p:sp>
      <p:sp>
        <p:nvSpPr>
          <p:cNvPr id="42" name="Овал 41"/>
          <p:cNvSpPr>
            <a:spLocks noChangeAspect="1"/>
          </p:cNvSpPr>
          <p:nvPr/>
        </p:nvSpPr>
        <p:spPr>
          <a:xfrm>
            <a:off x="179512" y="4853863"/>
            <a:ext cx="540000" cy="540000"/>
          </a:xfrm>
          <a:prstGeom prst="ellipse">
            <a:avLst/>
          </a:prstGeom>
          <a:solidFill>
            <a:srgbClr val="9BBB59">
              <a:lumMod val="60000"/>
              <a:lumOff val="4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3" name="Овал 42"/>
          <p:cNvSpPr>
            <a:spLocks noChangeAspect="1"/>
          </p:cNvSpPr>
          <p:nvPr/>
        </p:nvSpPr>
        <p:spPr>
          <a:xfrm>
            <a:off x="179512" y="3773743"/>
            <a:ext cx="540000" cy="540000"/>
          </a:xfrm>
          <a:prstGeom prst="ellipse">
            <a:avLst/>
          </a:prstGeom>
          <a:solidFill>
            <a:srgbClr val="8064A2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4" name="Овал 43"/>
          <p:cNvSpPr>
            <a:spLocks noChangeAspect="1"/>
          </p:cNvSpPr>
          <p:nvPr/>
        </p:nvSpPr>
        <p:spPr>
          <a:xfrm>
            <a:off x="180160" y="1502447"/>
            <a:ext cx="540000" cy="540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5" name="Овал 44"/>
          <p:cNvSpPr>
            <a:spLocks noChangeAspect="1"/>
          </p:cNvSpPr>
          <p:nvPr/>
        </p:nvSpPr>
        <p:spPr>
          <a:xfrm>
            <a:off x="180160" y="2585503"/>
            <a:ext cx="540000" cy="540000"/>
          </a:xfrm>
          <a:prstGeom prst="ellipse">
            <a:avLst/>
          </a:prstGeom>
          <a:solidFill>
            <a:srgbClr val="4BACC6">
              <a:lumMod val="20000"/>
              <a:lumOff val="8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" name="Овал 45"/>
          <p:cNvSpPr>
            <a:spLocks noChangeAspect="1"/>
          </p:cNvSpPr>
          <p:nvPr/>
        </p:nvSpPr>
        <p:spPr>
          <a:xfrm>
            <a:off x="179512" y="5968763"/>
            <a:ext cx="540000" cy="540000"/>
          </a:xfrm>
          <a:prstGeom prst="ellipse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7" name="TextBox 17"/>
          <p:cNvSpPr txBox="1"/>
          <p:nvPr/>
        </p:nvSpPr>
        <p:spPr>
          <a:xfrm>
            <a:off x="2915816" y="1300187"/>
            <a:ext cx="1519262" cy="52322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ysClr val="window" lastClr="FFFFFF">
                <a:lumMod val="50000"/>
              </a:sysClr>
            </a:solidFill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Декомпозиция 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целей </a:t>
            </a:r>
          </a:p>
        </p:txBody>
      </p:sp>
      <p:sp>
        <p:nvSpPr>
          <p:cNvPr id="48" name="TextBox 22"/>
          <p:cNvSpPr txBox="1"/>
          <p:nvPr/>
        </p:nvSpPr>
        <p:spPr>
          <a:xfrm>
            <a:off x="3923928" y="1593055"/>
            <a:ext cx="1250406" cy="52322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ysClr val="window" lastClr="FFFFFF">
                <a:lumMod val="50000"/>
              </a:sysClr>
            </a:solidFill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Разработка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Х-матриц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9" name="TextBox 21"/>
          <p:cNvSpPr txBox="1"/>
          <p:nvPr/>
        </p:nvSpPr>
        <p:spPr>
          <a:xfrm>
            <a:off x="4860032" y="1833105"/>
            <a:ext cx="4032448" cy="52322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ysClr val="window" lastClr="FFFFFF">
                <a:lumMod val="50000"/>
              </a:sysClr>
            </a:solidFill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Управление с применением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инфоцентра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ИЦ)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объединения /подразделения / цеха / участка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" name="TextBox 27"/>
          <p:cNvSpPr txBox="1"/>
          <p:nvPr/>
        </p:nvSpPr>
        <p:spPr>
          <a:xfrm>
            <a:off x="2915816" y="2332299"/>
            <a:ext cx="1522148" cy="523220"/>
          </a:xfrm>
          <a:prstGeom prst="rect">
            <a:avLst/>
          </a:prstGeom>
          <a:solidFill>
            <a:srgbClr val="4BACC6">
              <a:lumMod val="40000"/>
              <a:lumOff val="60000"/>
            </a:srgbClr>
          </a:solidFill>
          <a:ln>
            <a:solidFill>
              <a:srgbClr val="4BACC6">
                <a:lumMod val="75000"/>
              </a:srgbClr>
            </a:solidFill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7. Выбор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потоков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процессов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" name="TextBox 40"/>
          <p:cNvSpPr txBox="1"/>
          <p:nvPr/>
        </p:nvSpPr>
        <p:spPr>
          <a:xfrm>
            <a:off x="4219054" y="2641679"/>
            <a:ext cx="1870323" cy="523220"/>
          </a:xfrm>
          <a:prstGeom prst="rect">
            <a:avLst/>
          </a:prstGeom>
          <a:solidFill>
            <a:srgbClr val="4BACC6">
              <a:lumMod val="40000"/>
              <a:lumOff val="60000"/>
            </a:srgbClr>
          </a:solidFill>
          <a:ln>
            <a:solidFill>
              <a:srgbClr val="4BACC6">
                <a:lumMod val="75000"/>
              </a:srgbClr>
            </a:solidFill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7.1. Реализация шагов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потоков/процессов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" name="TextBox 33"/>
          <p:cNvSpPr txBox="1"/>
          <p:nvPr/>
        </p:nvSpPr>
        <p:spPr>
          <a:xfrm>
            <a:off x="2939551" y="3439918"/>
            <a:ext cx="1237070" cy="523220"/>
          </a:xfrm>
          <a:prstGeom prst="rect">
            <a:avLst/>
          </a:prstGeom>
          <a:solidFill>
            <a:srgbClr val="8064A2">
              <a:lumMod val="40000"/>
              <a:lumOff val="60000"/>
            </a:srgbClr>
          </a:solidFill>
          <a:ln>
            <a:solidFill>
              <a:srgbClr val="8064A2">
                <a:lumMod val="75000"/>
              </a:srgbClr>
            </a:solidFill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 Внедрение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системы 5С</a:t>
            </a:r>
          </a:p>
        </p:txBody>
      </p:sp>
      <p:sp>
        <p:nvSpPr>
          <p:cNvPr id="53" name="TextBox 36"/>
          <p:cNvSpPr txBox="1"/>
          <p:nvPr/>
        </p:nvSpPr>
        <p:spPr>
          <a:xfrm>
            <a:off x="2843808" y="4664566"/>
            <a:ext cx="2541911" cy="523220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>
            <a:solidFill>
              <a:srgbClr val="9BBB59">
                <a:lumMod val="75000"/>
              </a:srgbClr>
            </a:solidFill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3а.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Обучение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руководителей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объединения/подразделений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TextBox 34"/>
          <p:cNvSpPr txBox="1"/>
          <p:nvPr/>
        </p:nvSpPr>
        <p:spPr>
          <a:xfrm>
            <a:off x="5241704" y="4926176"/>
            <a:ext cx="1981633" cy="523220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>
            <a:solidFill>
              <a:srgbClr val="9BBB59">
                <a:lumMod val="75000"/>
              </a:srgbClr>
            </a:solidFill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3в. Обучение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тренеров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подразделений 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" name="TextBox 35"/>
          <p:cNvSpPr txBox="1"/>
          <p:nvPr/>
        </p:nvSpPr>
        <p:spPr>
          <a:xfrm>
            <a:off x="6538244" y="5241809"/>
            <a:ext cx="2395207" cy="523220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>
            <a:solidFill>
              <a:srgbClr val="9BBB59">
                <a:lumMod val="75000"/>
              </a:srgbClr>
            </a:solidFill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12. Обучение руководителей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участников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ПСР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проектов </a:t>
            </a:r>
          </a:p>
        </p:txBody>
      </p:sp>
      <p:sp>
        <p:nvSpPr>
          <p:cNvPr id="56" name="TextBox 32"/>
          <p:cNvSpPr txBox="1"/>
          <p:nvPr/>
        </p:nvSpPr>
        <p:spPr>
          <a:xfrm>
            <a:off x="4026135" y="3690072"/>
            <a:ext cx="1377941" cy="523220"/>
          </a:xfrm>
          <a:prstGeom prst="rect">
            <a:avLst/>
          </a:prstGeom>
          <a:solidFill>
            <a:srgbClr val="8064A2">
              <a:lumMod val="40000"/>
              <a:lumOff val="60000"/>
            </a:srgbClr>
          </a:solidFill>
          <a:ln>
            <a:solidFill>
              <a:srgbClr val="8064A2">
                <a:lumMod val="75000"/>
              </a:srgbClr>
            </a:solidFill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15. Реализация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проектов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ПСР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7" name="TextBox 38"/>
          <p:cNvSpPr txBox="1"/>
          <p:nvPr/>
        </p:nvSpPr>
        <p:spPr>
          <a:xfrm>
            <a:off x="2915816" y="6076715"/>
            <a:ext cx="3326414" cy="523220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8. Внедрение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единых корпоративных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МР по мотивации</a:t>
            </a:r>
          </a:p>
        </p:txBody>
      </p:sp>
      <p:sp>
        <p:nvSpPr>
          <p:cNvPr id="58" name="TextBox 39"/>
          <p:cNvSpPr txBox="1"/>
          <p:nvPr/>
        </p:nvSpPr>
        <p:spPr>
          <a:xfrm>
            <a:off x="5915402" y="6218148"/>
            <a:ext cx="2905070" cy="523220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16.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Внедрение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мероприятий программы вовлечения персонала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074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shcherbakov\Desktop\ScreenClip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03"/>
          <a:stretch/>
        </p:blipFill>
        <p:spPr bwMode="auto">
          <a:xfrm>
            <a:off x="2368428" y="980728"/>
            <a:ext cx="4327897" cy="212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248554" y="3284984"/>
            <a:ext cx="6810220" cy="3100467"/>
          </a:xfrm>
          <a:prstGeom prst="rect">
            <a:avLst/>
          </a:prstGeom>
        </p:spPr>
        <p:txBody>
          <a:bodyPr wrap="square" lIns="83443" tIns="41721" rIns="83443" bIns="41721">
            <a:spAutoFit/>
          </a:bodyPr>
          <a:lstStyle/>
          <a:p>
            <a:pPr algn="ctr" defTabSz="91428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Производственная система «</a:t>
            </a:r>
            <a:r>
              <a:rPr lang="ru-RU" sz="2800" b="1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Росатома» </a:t>
            </a:r>
            <a:r>
              <a:rPr lang="ru-RU" sz="2800" dirty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(ПСР) – это культура бережливого производства и система непрерывного совершенствования процессов для обеспечения конкурентного преимущества на мировом уровне</a:t>
            </a:r>
          </a:p>
        </p:txBody>
      </p:sp>
    </p:spTree>
    <p:extLst>
      <p:ext uri="{BB962C8B-B14F-4D97-AF65-F5344CB8AC3E}">
        <p14:creationId xmlns:p14="http://schemas.microsoft.com/office/powerpoint/2010/main" xmlns="" val="1238478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3882897546"/>
              </p:ext>
            </p:extLst>
          </p:nvPr>
        </p:nvGraphicFramePr>
        <p:xfrm>
          <a:off x="4029170" y="1289334"/>
          <a:ext cx="558339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500" t="9437" r="32230" b="5503"/>
          <a:stretch/>
        </p:blipFill>
        <p:spPr bwMode="auto">
          <a:xfrm>
            <a:off x="362996" y="733361"/>
            <a:ext cx="3920971" cy="605306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9" name="TextBox 8"/>
          <p:cNvSpPr txBox="1"/>
          <p:nvPr/>
        </p:nvSpPr>
        <p:spPr>
          <a:xfrm>
            <a:off x="5003212" y="1459383"/>
            <a:ext cx="360876" cy="361256"/>
          </a:xfrm>
          <a:prstGeom prst="rect">
            <a:avLst/>
          </a:prstGeom>
          <a:noFill/>
        </p:spPr>
        <p:txBody>
          <a:bodyPr wrap="none" lIns="83443" tIns="41721" rIns="83443" bIns="41721" rtlCol="0">
            <a:spAutoFit/>
          </a:bodyPr>
          <a:lstStyle/>
          <a:p>
            <a:pPr defTabSz="91428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Microsoft Sans Serif"/>
                <a:cs typeface="Microsoft Sans Serif"/>
              </a:rPr>
              <a:t>1.</a:t>
            </a:r>
            <a:endParaRPr lang="ru-RU" dirty="0">
              <a:solidFill>
                <a:srgbClr val="002060"/>
              </a:solidFill>
              <a:latin typeface="Microsoft Sans Serif"/>
              <a:cs typeface="Microsoft Sans Serif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3212" y="2436606"/>
            <a:ext cx="360876" cy="361256"/>
          </a:xfrm>
          <a:prstGeom prst="rect">
            <a:avLst/>
          </a:prstGeom>
          <a:noFill/>
        </p:spPr>
        <p:txBody>
          <a:bodyPr wrap="none" lIns="83443" tIns="41721" rIns="83443" bIns="41721" rtlCol="0">
            <a:spAutoFit/>
          </a:bodyPr>
          <a:lstStyle/>
          <a:p>
            <a:pPr defTabSz="91428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Microsoft Sans Serif"/>
                <a:cs typeface="Microsoft Sans Serif"/>
              </a:rPr>
              <a:t>2</a:t>
            </a:r>
            <a:r>
              <a:rPr lang="ru-RU" dirty="0" smtClean="0">
                <a:solidFill>
                  <a:srgbClr val="002060"/>
                </a:solidFill>
                <a:latin typeface="Microsoft Sans Serif"/>
                <a:cs typeface="Microsoft Sans Serif"/>
              </a:rPr>
              <a:t>.</a:t>
            </a:r>
            <a:endParaRPr lang="ru-RU" dirty="0">
              <a:solidFill>
                <a:srgbClr val="002060"/>
              </a:solidFill>
              <a:latin typeface="Microsoft Sans Serif"/>
              <a:cs typeface="Microsoft Sans Serif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3212" y="3402383"/>
            <a:ext cx="360876" cy="361256"/>
          </a:xfrm>
          <a:prstGeom prst="rect">
            <a:avLst/>
          </a:prstGeom>
          <a:noFill/>
        </p:spPr>
        <p:txBody>
          <a:bodyPr wrap="none" lIns="83443" tIns="41721" rIns="83443" bIns="41721" rtlCol="0">
            <a:spAutoFit/>
          </a:bodyPr>
          <a:lstStyle/>
          <a:p>
            <a:pPr defTabSz="91428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Microsoft Sans Serif"/>
                <a:cs typeface="Microsoft Sans Serif"/>
              </a:rPr>
              <a:t>3.</a:t>
            </a:r>
            <a:endParaRPr lang="ru-RU" dirty="0">
              <a:solidFill>
                <a:srgbClr val="002060"/>
              </a:solidFill>
              <a:latin typeface="Microsoft Sans Serif"/>
              <a:cs typeface="Microsoft Sans Serif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3212" y="4363888"/>
            <a:ext cx="360876" cy="361256"/>
          </a:xfrm>
          <a:prstGeom prst="rect">
            <a:avLst/>
          </a:prstGeom>
          <a:noFill/>
        </p:spPr>
        <p:txBody>
          <a:bodyPr wrap="none" lIns="83443" tIns="41721" rIns="83443" bIns="41721" rtlCol="0">
            <a:spAutoFit/>
          </a:bodyPr>
          <a:lstStyle/>
          <a:p>
            <a:pPr defTabSz="91428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Microsoft Sans Serif"/>
                <a:cs typeface="Microsoft Sans Serif"/>
              </a:rPr>
              <a:t>4.</a:t>
            </a:r>
            <a:endParaRPr lang="ru-RU" dirty="0">
              <a:solidFill>
                <a:srgbClr val="002060"/>
              </a:solidFill>
              <a:latin typeface="Microsoft Sans Serif"/>
              <a:cs typeface="Microsoft Sans Serif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3212" y="5329665"/>
            <a:ext cx="360876" cy="361256"/>
          </a:xfrm>
          <a:prstGeom prst="rect">
            <a:avLst/>
          </a:prstGeom>
          <a:noFill/>
        </p:spPr>
        <p:txBody>
          <a:bodyPr wrap="none" lIns="83443" tIns="41721" rIns="83443" bIns="41721" rtlCol="0">
            <a:spAutoFit/>
          </a:bodyPr>
          <a:lstStyle/>
          <a:p>
            <a:pPr defTabSz="91428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Microsoft Sans Serif"/>
                <a:cs typeface="Microsoft Sans Serif"/>
              </a:rPr>
              <a:t>5.</a:t>
            </a:r>
            <a:endParaRPr lang="ru-RU" dirty="0">
              <a:solidFill>
                <a:srgbClr val="002060"/>
              </a:solidFill>
              <a:latin typeface="Microsoft Sans Serif"/>
              <a:cs typeface="Microsoft Sans Serif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450927" y="1"/>
            <a:ext cx="584855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3"/>
                </a:solidFill>
                <a:latin typeface="Microsoft Sans Serif"/>
                <a:ea typeface="+mj-ea"/>
                <a:cs typeface="Microsoft Sans Serif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dirty="0" smtClean="0">
                <a:solidFill>
                  <a:srgbClr val="002060"/>
                </a:solidFill>
              </a:rPr>
              <a:t>Декларация ПСР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0134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3" name="Рисунок 4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542069" y="6113465"/>
            <a:ext cx="229159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121489" y="234890"/>
            <a:ext cx="8180194" cy="307777"/>
          </a:xfrm>
        </p:spPr>
        <p:txBody>
          <a:bodyPr/>
          <a:lstStyle/>
          <a:p>
            <a:r>
              <a:rPr lang="ru-RU" sz="2000" dirty="0"/>
              <a:t>Ценности Росатома — основа Производственной системы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403648" y="620688"/>
            <a:ext cx="6552728" cy="61760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148DC-A899-4108-80E1-A8AA8154927C}" type="slidenum">
              <a:rPr lang="ru-RU" smtClean="0">
                <a:solidFill>
                  <a:srgbClr val="0D6186"/>
                </a:solidFill>
              </a:rPr>
              <a:pPr>
                <a:defRPr/>
              </a:pPr>
              <a:t>4</a:t>
            </a:fld>
            <a:endParaRPr lang="ru-RU" dirty="0">
              <a:solidFill>
                <a:srgbClr val="0D6186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167"/>
          <a:stretch/>
        </p:blipFill>
        <p:spPr>
          <a:xfrm>
            <a:off x="36698" y="6381328"/>
            <a:ext cx="326298" cy="432048"/>
          </a:xfrm>
          <a:prstGeom prst="rect">
            <a:avLst/>
          </a:prstGeom>
        </p:spPr>
      </p:pic>
      <p:pic>
        <p:nvPicPr>
          <p:cNvPr id="2051" name="Picture 3" descr="C:\Users\KolesaevBB\AppData\Local\Microsoft\Windows\Temporary Internet Files\Content.Outlook\429YDKF1\WhatsApp Image 2018-03-30 at 10 06 12(1) (2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02" y="27456"/>
            <a:ext cx="9023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0178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2\Documents\+ HELP\+ Pics\Картинки\1230288882_3D-Character-(18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5085184"/>
            <a:ext cx="216024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442602-CC8C-4E6D-8497-4AFD86DD31FA}" type="slidenum">
              <a:rPr lang="en-US" smtClean="0"/>
              <a:pPr>
                <a:defRPr/>
              </a:pPr>
              <a:t>5</a:t>
            </a:fld>
            <a:r>
              <a:rPr lang="en-US" smtClean="0"/>
              <a:t> </a:t>
            </a:r>
            <a:endParaRPr lang="en-US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21488" y="234890"/>
            <a:ext cx="8482959" cy="292388"/>
          </a:xfrm>
        </p:spPr>
        <p:txBody>
          <a:bodyPr/>
          <a:lstStyle/>
          <a:p>
            <a:r>
              <a:rPr lang="ru-RU" dirty="0" smtClean="0"/>
              <a:t>Основные направления развертывания ПСР в 2017г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68" t="39149" r="16245" b="28898"/>
          <a:stretch/>
        </p:blipFill>
        <p:spPr bwMode="auto">
          <a:xfrm>
            <a:off x="4499992" y="680202"/>
            <a:ext cx="2610048" cy="123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03" t="30525" r="13185" b="42895"/>
          <a:stretch/>
        </p:blipFill>
        <p:spPr bwMode="auto">
          <a:xfrm>
            <a:off x="6372200" y="2132856"/>
            <a:ext cx="261004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C:\Users\SereginAS\Desktop\Помощь в работе\Рабочие документы_раб.стол\картинки для през\clp84879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4208" y="4869160"/>
            <a:ext cx="251775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3095437226"/>
              </p:ext>
            </p:extLst>
          </p:nvPr>
        </p:nvGraphicFramePr>
        <p:xfrm>
          <a:off x="1500336" y="19001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5" name="Picture 7" descr="C:\Users\SereginAS\Desktop\Помощь в работе\Рабочие документы_раб.стол\картинки для през\klipart_kabinet_doska_ukazka_ucheniki_uchitel_znanie_19533_2560x144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2625080" cy="196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177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0560" y="1555032"/>
            <a:ext cx="6481720" cy="122589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Разработаны «Дерево целей» объединения, регламент работы Информационных центров подразделений, панелей управление цехов/участков, согласно единым методологическим рекомендациям ГК РОСАТОМ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442602-CC8C-4E6D-8497-4AFD86DD31FA}" type="slidenum">
              <a:rPr lang="en-US" smtClean="0"/>
              <a:pPr>
                <a:defRPr/>
              </a:pPr>
              <a:t>6</a:t>
            </a:fld>
            <a:r>
              <a:rPr lang="en-US" smtClean="0"/>
              <a:t> </a:t>
            </a:r>
            <a:endParaRPr lang="en-US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21488" y="234890"/>
            <a:ext cx="8482959" cy="292388"/>
          </a:xfrm>
        </p:spPr>
        <p:txBody>
          <a:bodyPr/>
          <a:lstStyle/>
          <a:p>
            <a:r>
              <a:rPr lang="ru-RU" dirty="0"/>
              <a:t>Основные направления развертывания ПСР в 2017г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57" y="1124744"/>
            <a:ext cx="3960000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Декомпозиция целей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5496" y="808373"/>
            <a:ext cx="540000" cy="5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532" t="25283" r="40353" b="42906"/>
          <a:stretch/>
        </p:blipFill>
        <p:spPr bwMode="auto">
          <a:xfrm>
            <a:off x="7099329" y="908720"/>
            <a:ext cx="1932495" cy="212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10560" y="3887627"/>
            <a:ext cx="6481720" cy="122589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Разработана укрупненная карта потока создания ценности (КПСЦ) «Текущего состояния» по основным производственным процессам «Очистная добыча» и «Переработка горной массы» (ГМЗ).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1559" y="3457339"/>
            <a:ext cx="3960000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Производственные потоки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5496" y="3140968"/>
            <a:ext cx="540000" cy="5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93197"/>
            <a:ext cx="4176464" cy="147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20151221_141004.jp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t="17485" b="16566"/>
          <a:stretch/>
        </p:blipFill>
        <p:spPr>
          <a:xfrm>
            <a:off x="5220072" y="5231469"/>
            <a:ext cx="3327755" cy="136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480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23528" y="3475856"/>
            <a:ext cx="1512168" cy="601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34 проекта (24 %)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0560" y="1340768"/>
            <a:ext cx="6481720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По итогам 2017 года было реализовано </a:t>
            </a:r>
            <a:r>
              <a:rPr lang="ru-RU" b="1" dirty="0" smtClean="0">
                <a:solidFill>
                  <a:schemeClr val="tx1"/>
                </a:solidFill>
              </a:rPr>
              <a:t>144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заводских ПСР-проектов. Основная работа в рамках ПСР была нацелена на реализацию личных ПСР-проектов 1-3 линейки руководителей (от генерального директора до начальников участков, отделов, главных специалистов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442602-CC8C-4E6D-8497-4AFD86DD31FA}" type="slidenum">
              <a:rPr lang="en-US" smtClean="0"/>
              <a:pPr>
                <a:defRPr/>
              </a:pPr>
              <a:t>7</a:t>
            </a:fld>
            <a:r>
              <a:rPr lang="en-US" smtClean="0"/>
              <a:t> </a:t>
            </a:r>
            <a:endParaRPr lang="en-US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21488" y="234890"/>
            <a:ext cx="8482959" cy="292388"/>
          </a:xfrm>
        </p:spPr>
        <p:txBody>
          <a:bodyPr/>
          <a:lstStyle/>
          <a:p>
            <a:r>
              <a:rPr lang="ru-RU" dirty="0"/>
              <a:t>Основные направления развертывания ПСР в 2017г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58" y="908720"/>
            <a:ext cx="3960441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Управление проектами и изменениями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5496" y="692696"/>
            <a:ext cx="540000" cy="5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2780928"/>
            <a:ext cx="8137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Реализация ПСР-проектов направлена на улучшение бизнес-показателей ПАО «ППГХО»: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3528" y="4267944"/>
            <a:ext cx="1512168" cy="601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 проектов (4 %)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3528" y="5060032"/>
            <a:ext cx="1512168" cy="601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62 проекта (43 %)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3528" y="5852120"/>
            <a:ext cx="1512168" cy="601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42 проекта (29 %)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95736" y="3121223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/>
              <a:t>Направление: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07704" y="3481844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Снижение себестоимости урана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07704" y="427393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Снижение запасов (НЗП)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07704" y="4994592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Повышение производительности труда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07704" y="5805264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Достижение функциональных целей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067944" y="3553852"/>
            <a:ext cx="0" cy="2971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427984" y="3121223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/>
              <a:t>Реализация ПСР-проектов, ключевые события: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67944" y="3429000"/>
            <a:ext cx="4968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-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«Совершенствование процесса агитационного выщелачивание руды» удалось снизить расход диоксида марганца на 45,847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млн.рублей</a:t>
            </a:r>
            <a:endParaRPr lang="ru-RU" sz="1400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67944" y="4149080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-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«Оптимизация объема рудных секций участка КВ, вводимых в эксплуатацию в 2017г.» за счет ряда технологических решений, оптимизации объема рудных секций на ГМЗ стало снижение уровня НЗП в 2,8 раза</a:t>
            </a:r>
            <a:endParaRPr lang="ru-RU" sz="1400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67944" y="5085184"/>
            <a:ext cx="4968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-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«Оптимизация процесса подготовки деталей и узлов для ремонта ГШО», за счет сокращение потерь удалось сократить ВПП аварийного ремонта ГШО на 20%</a:t>
            </a:r>
            <a:endParaRPr lang="ru-RU" sz="1400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67944" y="5805264"/>
            <a:ext cx="4968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-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«Сокращение запасов ТМЦ производства РМЗ» за счет оперативных управленческих решений, стало снижение запасов на сумму 86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млн.рублей</a:t>
            </a:r>
            <a:endParaRPr lang="ru-RU" sz="1400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SereginAS\Desktop\Помощь в работе\Рабочие документы_раб.стол\картинки для през\бенчмаркинг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114050" y="1055876"/>
            <a:ext cx="1922445" cy="165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125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442602-CC8C-4E6D-8497-4AFD86DD31FA}" type="slidenum">
              <a:rPr lang="en-US" smtClean="0"/>
              <a:pPr>
                <a:defRPr/>
              </a:pPr>
              <a:t>8</a:t>
            </a:fld>
            <a:r>
              <a:rPr lang="en-US" smtClean="0"/>
              <a:t> </a:t>
            </a:r>
            <a:endParaRPr lang="en-US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21488" y="234890"/>
            <a:ext cx="8482959" cy="292388"/>
          </a:xfrm>
        </p:spPr>
        <p:txBody>
          <a:bodyPr/>
          <a:lstStyle/>
          <a:p>
            <a:r>
              <a:rPr lang="ru-RU" dirty="0"/>
              <a:t>Основные направления развертывания ПСР в 2017г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57" y="908720"/>
            <a:ext cx="3960000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Мотивация и вовлечение персонала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5496" y="808373"/>
            <a:ext cx="540000" cy="5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2671752"/>
            <a:ext cx="8137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/>
              <a:t>В рамках повышения вовлеченности и мотивации персонала проведены конкурсы среди подразделений Объединения/ДО:</a:t>
            </a:r>
          </a:p>
          <a:p>
            <a:endParaRPr lang="ru-RU" sz="1400" b="1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Лучшие предложения по улучшениям (4 номинации);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Лучшие ПСР-проекты (2 номинации);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Лучшие видеоролики «Мы в ПСР» (4 места)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4208512"/>
            <a:ext cx="7654870" cy="58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 итогам </a:t>
            </a:r>
            <a:r>
              <a:rPr lang="ru-RU" b="1" dirty="0" smtClean="0">
                <a:solidFill>
                  <a:schemeClr val="tx1"/>
                </a:solidFill>
              </a:rPr>
              <a:t>72 человека </a:t>
            </a:r>
            <a:r>
              <a:rPr lang="ru-RU" dirty="0" smtClean="0">
                <a:solidFill>
                  <a:schemeClr val="tx1"/>
                </a:solidFill>
              </a:rPr>
              <a:t>получили материальные вознаграждение за занятые призовые места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08720"/>
            <a:ext cx="2061201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998026" y="2924944"/>
            <a:ext cx="174942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24718" y="4994012"/>
            <a:ext cx="8839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/>
              <a:t>В рамках реализации системы непрерывных улучшений и повышения операционной эффективности:</a:t>
            </a:r>
            <a:endParaRPr lang="ru-RU" sz="1600" b="1" dirty="0" smtClean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0560" y="1339008"/>
            <a:ext cx="6481720" cy="122589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За счет реализации и использования в работе «Системы выявления и устранения проблем», которая позволила выявить и решить (ликвидировать) </a:t>
            </a:r>
            <a:r>
              <a:rPr lang="ru-RU" sz="1600" b="1" dirty="0" smtClean="0">
                <a:solidFill>
                  <a:schemeClr val="tx1"/>
                </a:solidFill>
              </a:rPr>
              <a:t>2245</a:t>
            </a:r>
            <a:r>
              <a:rPr lang="ru-RU" sz="1600" dirty="0" smtClean="0">
                <a:solidFill>
                  <a:schemeClr val="tx1"/>
                </a:solidFill>
              </a:rPr>
              <a:t> проблем на разных уровнях от бригадира до генерального директора</a:t>
            </a: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705940"/>
              </p:ext>
            </p:extLst>
          </p:nvPr>
        </p:nvGraphicFramePr>
        <p:xfrm>
          <a:off x="305496" y="5564336"/>
          <a:ext cx="8441952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224"/>
                <a:gridCol w="1368152"/>
                <a:gridCol w="2304256"/>
                <a:gridCol w="30233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ППУ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подано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принято к внедрению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реализовано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Предложения,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шт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826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688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583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</a:rPr>
                        <a:t>84,7%</a:t>
                      </a:r>
                      <a:r>
                        <a:rPr lang="ru-RU" sz="1200" i="1" baseline="0" dirty="0" smtClean="0">
                          <a:solidFill>
                            <a:schemeClr val="tx1"/>
                          </a:solidFill>
                        </a:rPr>
                        <a:t> от принятых к внедрению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0501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442602-CC8C-4E6D-8497-4AFD86DD31FA}" type="slidenum">
              <a:rPr lang="en-US" smtClean="0"/>
              <a:pPr>
                <a:defRPr/>
              </a:pPr>
              <a:t>9</a:t>
            </a:fld>
            <a:r>
              <a:rPr lang="en-US" smtClean="0"/>
              <a:t> </a:t>
            </a:r>
            <a:endParaRPr lang="en-US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21488" y="234890"/>
            <a:ext cx="8482959" cy="292388"/>
          </a:xfrm>
        </p:spPr>
        <p:txBody>
          <a:bodyPr/>
          <a:lstStyle/>
          <a:p>
            <a:r>
              <a:rPr lang="ru-RU" dirty="0"/>
              <a:t>Основные направления развертывания ПСР в 2017г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4718" y="836712"/>
            <a:ext cx="8839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/>
              <a:t>В рамках реализации системы непрерывных улучшений и повышения операционной эффективности с экономическим эффектом:</a:t>
            </a:r>
            <a:endParaRPr lang="ru-RU" sz="1600" b="1" dirty="0" smtClean="0">
              <a:solidFill>
                <a:schemeClr val="tx2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2" y="1484784"/>
            <a:ext cx="828092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 итогам 2017г. внедрено </a:t>
            </a:r>
            <a:r>
              <a:rPr lang="ru-RU" sz="2000" b="1" dirty="0" smtClean="0">
                <a:solidFill>
                  <a:schemeClr val="tx1"/>
                </a:solidFill>
              </a:rPr>
              <a:t>57</a:t>
            </a:r>
            <a:r>
              <a:rPr lang="ru-RU" dirty="0" smtClean="0">
                <a:solidFill>
                  <a:schemeClr val="tx1"/>
                </a:solidFill>
              </a:rPr>
              <a:t> предложений с экономическим эффектом (</a:t>
            </a:r>
            <a:r>
              <a:rPr lang="ru-RU" b="1" dirty="0" smtClean="0">
                <a:solidFill>
                  <a:schemeClr val="tx1"/>
                </a:solidFill>
              </a:rPr>
              <a:t>105,10 </a:t>
            </a:r>
            <a:r>
              <a:rPr lang="ru-RU" b="1" dirty="0" err="1" smtClean="0">
                <a:solidFill>
                  <a:schemeClr val="tx1"/>
                </a:solidFill>
              </a:rPr>
              <a:t>млн.рублей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3608" y="2276872"/>
            <a:ext cx="6625736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 процессе развертывания ПСР в ПАО «ППГХО» были вовлечены </a:t>
            </a:r>
            <a:r>
              <a:rPr lang="ru-RU" b="1" dirty="0" smtClean="0">
                <a:solidFill>
                  <a:schemeClr val="tx1"/>
                </a:solidFill>
              </a:rPr>
              <a:t>977</a:t>
            </a:r>
            <a:r>
              <a:rPr lang="ru-RU" sz="1600" dirty="0" smtClean="0">
                <a:solidFill>
                  <a:schemeClr val="tx1"/>
                </a:solidFill>
              </a:rPr>
              <a:t> человек, </a:t>
            </a:r>
            <a:r>
              <a:rPr lang="ru-RU" b="1" dirty="0" smtClean="0">
                <a:solidFill>
                  <a:schemeClr val="tx1"/>
                </a:solidFill>
              </a:rPr>
              <a:t>34</a:t>
            </a:r>
            <a:r>
              <a:rPr lang="ru-RU" sz="1600" dirty="0" smtClean="0">
                <a:solidFill>
                  <a:schemeClr val="tx1"/>
                </a:solidFill>
              </a:rPr>
              <a:t> человека были признаны лидерами ПСР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1557" y="3717032"/>
            <a:ext cx="3960000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Обучение и развитие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5496" y="3616685"/>
            <a:ext cx="540000" cy="5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0560" y="4147320"/>
            <a:ext cx="6481720" cy="72184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По итогам года проведено обучение работников по курсам Корпоративной академии ГК РОСАТОМ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SereginAS\Desktop\Помощь в работе\Рабочие документы_раб.стол\картинки для през\обучени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8369" y="3700697"/>
            <a:ext cx="1858127" cy="145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11560" y="4941168"/>
            <a:ext cx="45912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 smtClean="0"/>
              <a:t>Базовый курс;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Инструменты ПСР: система 5С;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Инструменты ПСР: поиск потерь;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Картирование процессов;	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Методика реализации ПСР проектов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9512" y="6309320"/>
            <a:ext cx="6998857" cy="3006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Всего обучено </a:t>
            </a:r>
            <a:r>
              <a:rPr lang="ru-RU" b="1" dirty="0" smtClean="0">
                <a:solidFill>
                  <a:schemeClr val="tx1"/>
                </a:solidFill>
              </a:rPr>
              <a:t>1394</a:t>
            </a:r>
            <a:r>
              <a:rPr lang="ru-RU" dirty="0" smtClean="0">
                <a:solidFill>
                  <a:schemeClr val="tx1"/>
                </a:solidFill>
              </a:rPr>
              <a:t> человек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693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mmqB6fcEmKK14hckpdo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sECzRDlfEWJr_Tx9fK9M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8bJ6wz3UiyJL2RjAfM5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N5uSW3ZkemYThkVG3_w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UwOe9U.Q0ilgIq2v.jfM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laGdXIQfUq8QAe.q0xf6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JaIQ0E4E67kXPajzr2d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qTeyasWkqpKEzyyO6szw"/>
</p:tagLst>
</file>

<file path=ppt/theme/theme1.xml><?xml version="1.0" encoding="utf-8"?>
<a:theme xmlns:a="http://schemas.openxmlformats.org/drawingml/2006/main" name="15_Firm Format - Russian">
  <a:themeElements>
    <a:clrScheme name="Firm Format - Russian 4">
      <a:dk1>
        <a:srgbClr val="333333"/>
      </a:dk1>
      <a:lt1>
        <a:srgbClr val="FFFFFF"/>
      </a:lt1>
      <a:dk2>
        <a:srgbClr val="213A55"/>
      </a:dk2>
      <a:lt2>
        <a:srgbClr val="FFFFFF"/>
      </a:lt2>
      <a:accent1>
        <a:srgbClr val="D5E1EF"/>
      </a:accent1>
      <a:accent2>
        <a:srgbClr val="FFCC00"/>
      </a:accent2>
      <a:accent3>
        <a:srgbClr val="FFFFFF"/>
      </a:accent3>
      <a:accent4>
        <a:srgbClr val="2A2A2A"/>
      </a:accent4>
      <a:accent5>
        <a:srgbClr val="E7EEF6"/>
      </a:accent5>
      <a:accent6>
        <a:srgbClr val="E7B900"/>
      </a:accent6>
      <a:hlink>
        <a:srgbClr val="6592C3"/>
      </a:hlink>
      <a:folHlink>
        <a:srgbClr val="314971"/>
      </a:folHlink>
    </a:clrScheme>
    <a:fontScheme name="Firm Format - Russi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m Format - Russia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4">
        <a:dk1>
          <a:srgbClr val="333333"/>
        </a:dk1>
        <a:lt1>
          <a:srgbClr val="FFFFFF"/>
        </a:lt1>
        <a:dk2>
          <a:srgbClr val="213A55"/>
        </a:dk2>
        <a:lt2>
          <a:srgbClr val="FFFFFF"/>
        </a:lt2>
        <a:accent1>
          <a:srgbClr val="D5E1EF"/>
        </a:accent1>
        <a:accent2>
          <a:srgbClr val="FFCC00"/>
        </a:accent2>
        <a:accent3>
          <a:srgbClr val="FFFFFF"/>
        </a:accent3>
        <a:accent4>
          <a:srgbClr val="2A2A2A"/>
        </a:accent4>
        <a:accent5>
          <a:srgbClr val="E7EEF6"/>
        </a:accent5>
        <a:accent6>
          <a:srgbClr val="E7B900"/>
        </a:accent6>
        <a:hlink>
          <a:srgbClr val="6592C3"/>
        </a:hlink>
        <a:folHlink>
          <a:srgbClr val="3149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6067</TotalTime>
  <Words>888</Words>
  <Application>Microsoft Office PowerPoint</Application>
  <PresentationFormat>Экран (4:3)</PresentationFormat>
  <Paragraphs>139</Paragraphs>
  <Slides>10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15_Firm Format - Russian</vt:lpstr>
      <vt:lpstr>think-cell Slide</vt:lpstr>
      <vt:lpstr>Развертывание ПСР в ПАО «ППГХО»  Докладчик: Колесаев Б.Б.</vt:lpstr>
      <vt:lpstr>Слайд 2</vt:lpstr>
      <vt:lpstr>Слайд 3</vt:lpstr>
      <vt:lpstr>Ценности Росатома — основа Производственной системы </vt:lpstr>
      <vt:lpstr>Основные направления развертывания ПСР в 2017г </vt:lpstr>
      <vt:lpstr>Основные направления развертывания ПСР в 2017г</vt:lpstr>
      <vt:lpstr>Основные направления развертывания ПСР в 2017г</vt:lpstr>
      <vt:lpstr>Основные направления развертывания ПСР в 2017г</vt:lpstr>
      <vt:lpstr>Основные направления развертывания ПСР в 2017г</vt:lpstr>
      <vt:lpstr>Дорожная карта  развертывания ПСР на ПАО «ППГХО» в 2018г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мероприятий по повышению операционной эффективности – 11 месяцев 2015</dc:title>
  <dc:creator>Шайхразеева Юлия Рашидовна</dc:creator>
  <cp:lastModifiedBy>user</cp:lastModifiedBy>
  <cp:revision>188</cp:revision>
  <dcterms:created xsi:type="dcterms:W3CDTF">2016-03-15T04:19:04Z</dcterms:created>
  <dcterms:modified xsi:type="dcterms:W3CDTF">2018-04-04T23:27:40Z</dcterms:modified>
</cp:coreProperties>
</file>