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AD68-4C54-4093-B5C5-02100E1F5046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EF1D-8BAF-40E4-BE18-EBD013C03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AD68-4C54-4093-B5C5-02100E1F5046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EF1D-8BAF-40E4-BE18-EBD013C03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AD68-4C54-4093-B5C5-02100E1F5046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EF1D-8BAF-40E4-BE18-EBD013C0343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AD68-4C54-4093-B5C5-02100E1F5046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EF1D-8BAF-40E4-BE18-EBD013C034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AD68-4C54-4093-B5C5-02100E1F5046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EF1D-8BAF-40E4-BE18-EBD013C03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AD68-4C54-4093-B5C5-02100E1F5046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EF1D-8BAF-40E4-BE18-EBD013C034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AD68-4C54-4093-B5C5-02100E1F5046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EF1D-8BAF-40E4-BE18-EBD013C03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AD68-4C54-4093-B5C5-02100E1F5046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EF1D-8BAF-40E4-BE18-EBD013C03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AD68-4C54-4093-B5C5-02100E1F5046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EF1D-8BAF-40E4-BE18-EBD013C03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AD68-4C54-4093-B5C5-02100E1F5046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EF1D-8BAF-40E4-BE18-EBD013C0343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AD68-4C54-4093-B5C5-02100E1F5046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EF1D-8BAF-40E4-BE18-EBD013C0343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23AD68-4C54-4093-B5C5-02100E1F5046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DAAEF1D-8BAF-40E4-BE18-EBD013C0343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Установка контейнерных площадок на территории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ГП «</a:t>
            </a:r>
            <a:r>
              <a:rPr lang="ru-RU" dirty="0" err="1" smtClean="0">
                <a:solidFill>
                  <a:srgbClr val="002060"/>
                </a:solidFill>
              </a:rPr>
              <a:t>Кокуйское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44015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Реализация мероприятий по ликвидации несанкционированных мест размещения отходов в рамках Соглашения о предоставлении субсидии в 2019 году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4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1"/>
            <a:ext cx="4175447" cy="31995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564905"/>
            <a:ext cx="4247455" cy="3271540"/>
          </a:xfrm>
        </p:spPr>
      </p:pic>
    </p:spTree>
    <p:extLst>
      <p:ext uri="{BB962C8B-B14F-4D97-AF65-F5344CB8AC3E}">
        <p14:creationId xmlns:p14="http://schemas.microsoft.com/office/powerpoint/2010/main" val="55205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27739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26073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980514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</TotalTime>
  <Words>22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Установка контейнерных площадок на территории  ГП «Кокуйское»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Установка контейнерных площадок на территории  ГП «Кокуйское»</dc:title>
  <dc:creator>GKX</dc:creator>
  <cp:lastModifiedBy>GKX</cp:lastModifiedBy>
  <cp:revision>1</cp:revision>
  <dcterms:created xsi:type="dcterms:W3CDTF">2020-04-16T23:42:01Z</dcterms:created>
  <dcterms:modified xsi:type="dcterms:W3CDTF">2020-04-16T23:49:17Z</dcterms:modified>
</cp:coreProperties>
</file>