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50B-5342-4A6F-B313-186D0597E28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14B8-F5AA-44C7-9C27-D6B8B6211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50B-5342-4A6F-B313-186D0597E28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14B8-F5AA-44C7-9C27-D6B8B6211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50B-5342-4A6F-B313-186D0597E28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14B8-F5AA-44C7-9C27-D6B8B6211F2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50B-5342-4A6F-B313-186D0597E28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14B8-F5AA-44C7-9C27-D6B8B6211F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50B-5342-4A6F-B313-186D0597E28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14B8-F5AA-44C7-9C27-D6B8B6211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50B-5342-4A6F-B313-186D0597E28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14B8-F5AA-44C7-9C27-D6B8B6211F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50B-5342-4A6F-B313-186D0597E28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14B8-F5AA-44C7-9C27-D6B8B6211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50B-5342-4A6F-B313-186D0597E28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14B8-F5AA-44C7-9C27-D6B8B6211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50B-5342-4A6F-B313-186D0597E28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14B8-F5AA-44C7-9C27-D6B8B6211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50B-5342-4A6F-B313-186D0597E28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14B8-F5AA-44C7-9C27-D6B8B6211F2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550B-5342-4A6F-B313-186D0597E28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14B8-F5AA-44C7-9C27-D6B8B6211F2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C8550B-5342-4A6F-B313-186D0597E28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AE814B8-F5AA-44C7-9C27-D6B8B6211F2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Ликвидация несанкционированных свалок и установка контейнерных площадок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СП «</a:t>
            </a:r>
            <a:r>
              <a:rPr lang="ru-RU" dirty="0" err="1" smtClean="0">
                <a:solidFill>
                  <a:srgbClr val="7030A0"/>
                </a:solidFill>
              </a:rPr>
              <a:t>Дунаевское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Реализация мероприятий по ликвидации несанкционированных мест размещения отходов в рамках Соглашения о предоставлении субсидии в 2019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0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679700"/>
            <a:ext cx="4104456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2679700"/>
            <a:ext cx="3744416" cy="3446463"/>
          </a:xfrm>
        </p:spPr>
      </p:pic>
    </p:spTree>
    <p:extLst>
      <p:ext uri="{BB962C8B-B14F-4D97-AF65-F5344CB8AC3E}">
        <p14:creationId xmlns:p14="http://schemas.microsoft.com/office/powerpoint/2010/main" val="27126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7776863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 было до ликвидации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1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7632848" cy="4281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1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208912" cy="4353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6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560840" cy="4497363"/>
          </a:xfrm>
        </p:spPr>
      </p:pic>
    </p:spTree>
    <p:extLst>
      <p:ext uri="{BB962C8B-B14F-4D97-AF65-F5344CB8AC3E}">
        <p14:creationId xmlns:p14="http://schemas.microsoft.com/office/powerpoint/2010/main" val="1546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7344816" cy="38492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процессе работы по ликвидации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1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1200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24893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Установленные контейнерные площадки в селах Дунаево и Нижняя </a:t>
            </a:r>
            <a:r>
              <a:rPr lang="ru-RU" dirty="0" err="1" smtClean="0">
                <a:solidFill>
                  <a:srgbClr val="7030A0"/>
                </a:solidFill>
              </a:rPr>
              <a:t>Куэнга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79700"/>
            <a:ext cx="3816423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2679700"/>
            <a:ext cx="3744416" cy="3446463"/>
          </a:xfrm>
        </p:spPr>
      </p:pic>
    </p:spTree>
    <p:extLst>
      <p:ext uri="{BB962C8B-B14F-4D97-AF65-F5344CB8AC3E}">
        <p14:creationId xmlns:p14="http://schemas.microsoft.com/office/powerpoint/2010/main" val="15424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</TotalTime>
  <Words>43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Ликвидация несанкционированных свалок и установка контейнерных площадок  СП «Дунаевское»</vt:lpstr>
      <vt:lpstr>Так было до ликвидации </vt:lpstr>
      <vt:lpstr>Презентация PowerPoint</vt:lpstr>
      <vt:lpstr>Презентация PowerPoint</vt:lpstr>
      <vt:lpstr>Презентация PowerPoint</vt:lpstr>
      <vt:lpstr>В процессе работы по ликвидации</vt:lpstr>
      <vt:lpstr>Презентация PowerPoint</vt:lpstr>
      <vt:lpstr>Результат </vt:lpstr>
      <vt:lpstr>Установленные контейнерные площадки в селах Дунаево и Нижняя Куэнга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Ликвидация несанкционированных свалок  СП «Дунаевское»</dc:title>
  <dc:creator>GKX</dc:creator>
  <cp:lastModifiedBy>GKX</cp:lastModifiedBy>
  <cp:revision>3</cp:revision>
  <dcterms:created xsi:type="dcterms:W3CDTF">2020-04-16T00:13:24Z</dcterms:created>
  <dcterms:modified xsi:type="dcterms:W3CDTF">2020-04-16T00:41:10Z</dcterms:modified>
</cp:coreProperties>
</file>