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FC1C7A-4BA8-4458-AB1F-A58C3575AA2D}" type="datetimeFigureOut">
              <a:rPr lang="ru-RU" smtClean="0"/>
              <a:t>16.04.2020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D73AB6-10F0-49F2-9F27-E536C460E9C7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FC1C7A-4BA8-4458-AB1F-A58C3575AA2D}" type="datetimeFigureOut">
              <a:rPr lang="ru-RU" smtClean="0"/>
              <a:t>16.04.2020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D73AB6-10F0-49F2-9F27-E536C460E9C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FC1C7A-4BA8-4458-AB1F-A58C3575AA2D}" type="datetimeFigureOut">
              <a:rPr lang="ru-RU" smtClean="0"/>
              <a:t>16.04.2020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D73AB6-10F0-49F2-9F27-E536C460E9C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FC1C7A-4BA8-4458-AB1F-A58C3575AA2D}" type="datetimeFigureOut">
              <a:rPr lang="ru-RU" smtClean="0"/>
              <a:t>16.04.2020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D73AB6-10F0-49F2-9F27-E536C460E9C7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FC1C7A-4BA8-4458-AB1F-A58C3575AA2D}" type="datetimeFigureOut">
              <a:rPr lang="ru-RU" smtClean="0"/>
              <a:t>16.04.2020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D73AB6-10F0-49F2-9F27-E536C460E9C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FC1C7A-4BA8-4458-AB1F-A58C3575AA2D}" type="datetimeFigureOut">
              <a:rPr lang="ru-RU" smtClean="0"/>
              <a:t>16.04.2020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D73AB6-10F0-49F2-9F27-E536C460E9C7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FC1C7A-4BA8-4458-AB1F-A58C3575AA2D}" type="datetimeFigureOut">
              <a:rPr lang="ru-RU" smtClean="0"/>
              <a:t>16.04.2020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D73AB6-10F0-49F2-9F27-E536C460E9C7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FC1C7A-4BA8-4458-AB1F-A58C3575AA2D}" type="datetimeFigureOut">
              <a:rPr lang="ru-RU" smtClean="0"/>
              <a:t>16.04.2020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D73AB6-10F0-49F2-9F27-E536C460E9C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FC1C7A-4BA8-4458-AB1F-A58C3575AA2D}" type="datetimeFigureOut">
              <a:rPr lang="ru-RU" smtClean="0"/>
              <a:t>16.04.2020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D73AB6-10F0-49F2-9F27-E536C460E9C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FC1C7A-4BA8-4458-AB1F-A58C3575AA2D}" type="datetimeFigureOut">
              <a:rPr lang="ru-RU" smtClean="0"/>
              <a:t>16.04.2020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D73AB6-10F0-49F2-9F27-E536C460E9C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FC1C7A-4BA8-4458-AB1F-A58C3575AA2D}" type="datetimeFigureOut">
              <a:rPr lang="ru-RU" smtClean="0"/>
              <a:t>16.04.2020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D73AB6-10F0-49F2-9F27-E536C460E9C7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6DFC1C7A-4BA8-4458-AB1F-A58C3575AA2D}" type="datetimeFigureOut">
              <a:rPr lang="ru-RU" smtClean="0"/>
              <a:t>16.04.2020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4CD73AB6-10F0-49F2-9F27-E536C460E9C7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17581" y="1484784"/>
            <a:ext cx="7175351" cy="3440673"/>
          </a:xfrm>
        </p:spPr>
        <p:txBody>
          <a:bodyPr>
            <a:normAutofit/>
          </a:bodyPr>
          <a:lstStyle/>
          <a:p>
            <a:r>
              <a:rPr lang="ru-RU" dirty="0" smtClean="0"/>
              <a:t>Информация для жителей индивидуальных жилых домов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151082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259632" y="1582341"/>
            <a:ext cx="6840760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i="1" dirty="0" smtClean="0">
                <a:solidFill>
                  <a:srgbClr val="7030A0"/>
                </a:solidFill>
              </a:rPr>
              <a:t>Тариф на одного прописанного человека в индивидуальном доме составляет 54 рубля 65 копеек. ТКО вывозится в мешках по графику, согласованному с органами местного самоуправления. Для удобства жителей региональный оператор предлагает самостоятельно устанавливать возле домов ящики или бочки с крышками, куда можно складывать мешки. Это позволит не ждать, когда приедет мусоровоз и оградить доступ животных (собак и КРС) к отходам. </a:t>
            </a:r>
            <a:endParaRPr lang="ru-RU" b="1" i="1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571747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200" dirty="0" smtClean="0">
                <a:solidFill>
                  <a:srgbClr val="00B050"/>
                </a:solidFill>
              </a:rPr>
              <a:t>Варианты контейнеров для индивидуальных жилых домов</a:t>
            </a:r>
            <a:endParaRPr lang="ru-RU" sz="3200" dirty="0">
              <a:solidFill>
                <a:srgbClr val="00B050"/>
              </a:solidFill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5212" y="731838"/>
            <a:ext cx="2502026" cy="3475037"/>
          </a:xfrm>
        </p:spPr>
      </p:pic>
      <p:pic>
        <p:nvPicPr>
          <p:cNvPr id="6" name="Объект 5"/>
          <p:cNvPicPr>
            <a:picLocks noGrp="1" noChangeAspect="1"/>
          </p:cNvPicPr>
          <p:nvPr>
            <p:ph sz="quarter" idx="1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11563" y="731838"/>
            <a:ext cx="2813373" cy="3475037"/>
          </a:xfrm>
        </p:spPr>
      </p:pic>
    </p:spTree>
    <p:extLst>
      <p:ext uri="{BB962C8B-B14F-4D97-AF65-F5344CB8AC3E}">
        <p14:creationId xmlns:p14="http://schemas.microsoft.com/office/powerpoint/2010/main" val="115478788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600" y="731838"/>
            <a:ext cx="3299291" cy="4209330"/>
          </a:xfrm>
        </p:spPr>
      </p:pic>
      <p:pic>
        <p:nvPicPr>
          <p:cNvPr id="6" name="Объект 5"/>
          <p:cNvPicPr>
            <a:picLocks noGrp="1" noChangeAspect="1"/>
          </p:cNvPicPr>
          <p:nvPr>
            <p:ph sz="quarter" idx="1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8527" y="731838"/>
            <a:ext cx="3511905" cy="4353346"/>
          </a:xfrm>
        </p:spPr>
      </p:pic>
    </p:spTree>
    <p:extLst>
      <p:ext uri="{BB962C8B-B14F-4D97-AF65-F5344CB8AC3E}">
        <p14:creationId xmlns:p14="http://schemas.microsoft.com/office/powerpoint/2010/main" val="286104173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731838"/>
            <a:ext cx="3414568" cy="4281338"/>
          </a:xfrm>
        </p:spPr>
      </p:pic>
      <p:pic>
        <p:nvPicPr>
          <p:cNvPr id="6" name="Объект 5"/>
          <p:cNvPicPr>
            <a:picLocks noGrp="1" noChangeAspect="1"/>
          </p:cNvPicPr>
          <p:nvPr>
            <p:ph sz="quarter" idx="1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24042" y="731838"/>
            <a:ext cx="3536390" cy="4281338"/>
          </a:xfrm>
        </p:spPr>
      </p:pic>
    </p:spTree>
    <p:extLst>
      <p:ext uri="{BB962C8B-B14F-4D97-AF65-F5344CB8AC3E}">
        <p14:creationId xmlns:p14="http://schemas.microsoft.com/office/powerpoint/2010/main" val="400811803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/>
          <p:cNvPicPr>
            <a:picLocks noGrp="1" noChangeAspect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616" y="731838"/>
            <a:ext cx="2545236" cy="3475037"/>
          </a:xfrm>
        </p:spPr>
      </p:pic>
      <p:pic>
        <p:nvPicPr>
          <p:cNvPr id="6" name="Объект 5"/>
          <p:cNvPicPr>
            <a:picLocks noGrp="1" noChangeAspect="1"/>
          </p:cNvPicPr>
          <p:nvPr>
            <p:ph sz="quarter" idx="1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5024" y="1124744"/>
            <a:ext cx="4031431" cy="3024335"/>
          </a:xfrm>
        </p:spPr>
      </p:pic>
    </p:spTree>
    <p:extLst>
      <p:ext uri="{BB962C8B-B14F-4D97-AF65-F5344CB8AC3E}">
        <p14:creationId xmlns:p14="http://schemas.microsoft.com/office/powerpoint/2010/main" val="250312645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/>
          <p:cNvPicPr>
            <a:picLocks noGrp="1" noChangeAspect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1655982"/>
            <a:ext cx="3877890" cy="2925145"/>
          </a:xfrm>
        </p:spPr>
      </p:pic>
      <p:pic>
        <p:nvPicPr>
          <p:cNvPr id="6" name="Объект 5"/>
          <p:cNvPicPr>
            <a:picLocks noGrp="1" noChangeAspect="1"/>
          </p:cNvPicPr>
          <p:nvPr>
            <p:ph sz="quarter" idx="1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5024" y="1655982"/>
            <a:ext cx="4175447" cy="2997153"/>
          </a:xfrm>
        </p:spPr>
      </p:pic>
    </p:spTree>
    <p:extLst>
      <p:ext uri="{BB962C8B-B14F-4D97-AF65-F5344CB8AC3E}">
        <p14:creationId xmlns:p14="http://schemas.microsoft.com/office/powerpoint/2010/main" val="183387779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673" y="731838"/>
            <a:ext cx="6048671" cy="3475037"/>
          </a:xfrm>
        </p:spPr>
      </p:pic>
    </p:spTree>
    <p:extLst>
      <p:ext uri="{BB962C8B-B14F-4D97-AF65-F5344CB8AC3E}">
        <p14:creationId xmlns:p14="http://schemas.microsoft.com/office/powerpoint/2010/main" val="2842990659"/>
      </p:ext>
    </p:extLst>
  </p:cSld>
  <p:clrMapOvr>
    <a:masterClrMapping/>
  </p:clrMapOvr>
</p:sld>
</file>

<file path=ppt/theme/theme1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49</TotalTime>
  <Words>80</Words>
  <Application>Microsoft Office PowerPoint</Application>
  <PresentationFormat>Экран (4:3)</PresentationFormat>
  <Paragraphs>3</Paragraphs>
  <Slides>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Воздушный поток</vt:lpstr>
      <vt:lpstr>Информация для жителей индивидуальных жилых домов</vt:lpstr>
      <vt:lpstr>Презентация PowerPoint</vt:lpstr>
      <vt:lpstr>Варианты контейнеров для индивидуальных жилых домов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Home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Информация для жителей индивидуальных жилых домов</dc:title>
  <dc:creator>GKX</dc:creator>
  <cp:lastModifiedBy>GKX</cp:lastModifiedBy>
  <cp:revision>2</cp:revision>
  <dcterms:created xsi:type="dcterms:W3CDTF">2020-04-16T01:51:38Z</dcterms:created>
  <dcterms:modified xsi:type="dcterms:W3CDTF">2020-04-16T02:41:10Z</dcterms:modified>
</cp:coreProperties>
</file>