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4B81-DF0B-44CA-B9C1-1510D9E564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294C-BF73-4216-9B6B-DD578C820F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4B81-DF0B-44CA-B9C1-1510D9E564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294C-BF73-4216-9B6B-DD578C820F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4B81-DF0B-44CA-B9C1-1510D9E564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294C-BF73-4216-9B6B-DD578C820F0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4B81-DF0B-44CA-B9C1-1510D9E564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294C-BF73-4216-9B6B-DD578C820F0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4B81-DF0B-44CA-B9C1-1510D9E564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294C-BF73-4216-9B6B-DD578C820F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4B81-DF0B-44CA-B9C1-1510D9E564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294C-BF73-4216-9B6B-DD578C820F0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4B81-DF0B-44CA-B9C1-1510D9E564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294C-BF73-4216-9B6B-DD578C820F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4B81-DF0B-44CA-B9C1-1510D9E564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294C-BF73-4216-9B6B-DD578C820F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4B81-DF0B-44CA-B9C1-1510D9E564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294C-BF73-4216-9B6B-DD578C820F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4B81-DF0B-44CA-B9C1-1510D9E564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294C-BF73-4216-9B6B-DD578C820F0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4B81-DF0B-44CA-B9C1-1510D9E564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294C-BF73-4216-9B6B-DD578C820F0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52C4B81-DF0B-44CA-B9C1-1510D9E564D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6DD294C-BF73-4216-9B6B-DD578C820F0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5202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Ликвидация несанкционированных свалок и установка контейнерных площадок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ГП «Сретенское»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buClr>
                <a:srgbClr val="31B6FD"/>
              </a:buClr>
            </a:pPr>
            <a:r>
              <a:rPr lang="ru-RU" dirty="0"/>
              <a:t>Реализация мероприятий по ликвидации несанкционированных мест размещения отходов в рамках Соглашения о предоставлении субсидии в 2019 году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522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2679700"/>
            <a:ext cx="3600400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51" y="2679700"/>
            <a:ext cx="3268489" cy="3446463"/>
          </a:xfrm>
        </p:spPr>
      </p:pic>
    </p:spTree>
    <p:extLst>
      <p:ext uri="{BB962C8B-B14F-4D97-AF65-F5344CB8AC3E}">
        <p14:creationId xmlns:p14="http://schemas.microsoft.com/office/powerpoint/2010/main" val="1919938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79700"/>
            <a:ext cx="3600399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79700"/>
            <a:ext cx="3672408" cy="3446463"/>
          </a:xfrm>
        </p:spPr>
      </p:pic>
    </p:spTree>
    <p:extLst>
      <p:ext uri="{BB962C8B-B14F-4D97-AF65-F5344CB8AC3E}">
        <p14:creationId xmlns:p14="http://schemas.microsoft.com/office/powerpoint/2010/main" val="2517868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2679700"/>
            <a:ext cx="3600400" cy="34464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2679700"/>
            <a:ext cx="3600400" cy="3446463"/>
          </a:xfrm>
        </p:spPr>
      </p:pic>
    </p:spTree>
    <p:extLst>
      <p:ext uri="{BB962C8B-B14F-4D97-AF65-F5344CB8AC3E}">
        <p14:creationId xmlns:p14="http://schemas.microsoft.com/office/powerpoint/2010/main" val="1107651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 было до ликвидации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248340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3252468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процессе работы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4230126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3593288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Установленные контейнерные площадки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48" y="2679700"/>
            <a:ext cx="2582154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69419"/>
            <a:ext cx="3384376" cy="2867025"/>
          </a:xfrm>
        </p:spPr>
      </p:pic>
    </p:spTree>
    <p:extLst>
      <p:ext uri="{BB962C8B-B14F-4D97-AF65-F5344CB8AC3E}">
        <p14:creationId xmlns:p14="http://schemas.microsoft.com/office/powerpoint/2010/main" val="161553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79700"/>
            <a:ext cx="3744416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79700"/>
            <a:ext cx="3744415" cy="3446463"/>
          </a:xfrm>
        </p:spPr>
      </p:pic>
    </p:spTree>
    <p:extLst>
      <p:ext uri="{BB962C8B-B14F-4D97-AF65-F5344CB8AC3E}">
        <p14:creationId xmlns:p14="http://schemas.microsoft.com/office/powerpoint/2010/main" val="359610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79700"/>
            <a:ext cx="3600400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98" y="2679700"/>
            <a:ext cx="3627182" cy="3446463"/>
          </a:xfrm>
        </p:spPr>
      </p:pic>
    </p:spTree>
    <p:extLst>
      <p:ext uri="{BB962C8B-B14F-4D97-AF65-F5344CB8AC3E}">
        <p14:creationId xmlns:p14="http://schemas.microsoft.com/office/powerpoint/2010/main" val="2372091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1" y="2679700"/>
            <a:ext cx="3204791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51" y="2679700"/>
            <a:ext cx="3196481" cy="3446463"/>
          </a:xfrm>
        </p:spPr>
      </p:pic>
    </p:spTree>
    <p:extLst>
      <p:ext uri="{BB962C8B-B14F-4D97-AF65-F5344CB8AC3E}">
        <p14:creationId xmlns:p14="http://schemas.microsoft.com/office/powerpoint/2010/main" val="4237479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</TotalTime>
  <Words>35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Ликвидация несанкционированных свалок и установка контейнерных площадок  ГП «Сретенское»</vt:lpstr>
      <vt:lpstr>Так было до ликвидации</vt:lpstr>
      <vt:lpstr>Презентация PowerPoint</vt:lpstr>
      <vt:lpstr>В процессе работы</vt:lpstr>
      <vt:lpstr>Результат </vt:lpstr>
      <vt:lpstr>Установленные контейнерные площадки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Ликвидация несанкционированных свалок и установка контейнерных площадок  ГП «Сретенское»</dc:title>
  <dc:creator>GKX</dc:creator>
  <cp:lastModifiedBy>GKX</cp:lastModifiedBy>
  <cp:revision>2</cp:revision>
  <dcterms:created xsi:type="dcterms:W3CDTF">2020-04-16T00:45:23Z</dcterms:created>
  <dcterms:modified xsi:type="dcterms:W3CDTF">2020-04-16T01:01:05Z</dcterms:modified>
</cp:coreProperties>
</file>