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2" r:id="rId3"/>
    <p:sldId id="263" r:id="rId4"/>
    <p:sldId id="257" r:id="rId5"/>
    <p:sldId id="258" r:id="rId6"/>
    <p:sldId id="261" r:id="rId7"/>
    <p:sldId id="259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3623F04-36D2-4086-95AE-2146CAAECBCC}">
          <p14:sldIdLst>
            <p14:sldId id="256"/>
            <p14:sldId id="262"/>
            <p14:sldId id="263"/>
            <p14:sldId id="257"/>
            <p14:sldId id="258"/>
            <p14:sldId id="261"/>
            <p14:sldId id="259"/>
            <p14:sldId id="264"/>
            <p14:sldId id="260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1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146D8-3604-4B26-933E-B388BDA9B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D716D7-2559-4520-AB58-DAFFAB808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DF6F72-9EB9-49A7-90AE-DF7C9707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893256-04A4-4CB3-9FBD-AD83B645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543778-0551-49AB-8DBD-69A9D397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6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0A7292-0CDF-401C-AD2D-3345EDC1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AAF6BD-F6EB-4414-9516-6C500AC5A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5D62F9-54D7-41AB-AC4E-FAF83DBB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46DF80-9EA6-460D-B125-E2F1DD24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D48F92-626E-4465-92ED-752F9EF6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D72577-9B33-4415-A9E9-FA7B6945D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CD7EB8-53D9-4899-B38D-4B39D70CC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BFE80A-4CA8-422D-BB56-38AD1F8A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AFF466-56E6-41C7-A80A-720FC628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DBA9B8-5138-453A-A62A-87EFC8A7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4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FA2D5-4B19-417D-BB37-108B81A4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4402D7-6818-4BC4-BBFA-9E16D277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B0B85-EFE5-4BDA-9E14-3D6D7C92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0F73-0543-417E-A8F6-4160EE9A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ECB53C-000D-496D-8F12-AC1A5960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2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C6C75-6D00-4F47-BF67-9BC23AD1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06799B-D111-4BF0-8936-D1FB66F96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5F68C1-68C7-4FBA-9E65-EEBF7CA5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5F560A-5091-4399-98B6-29B3C3ED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2B569C-ACAE-49D6-81C0-7900F2B7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2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1A9C1-9DF8-4975-A448-5700EA0C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16D251-2730-4721-A595-3A12D72C4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22364E-3707-44DC-888B-F22F04988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EB5F97-539C-4962-A445-FCB221F8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C9D6C6-27C9-4109-8326-19719D9F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9A93E8-BB12-480A-82AA-BB3C1535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6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0BA68-7366-42F2-B542-6D9E4226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CD536-F7DD-4860-BB71-10E6C6B9B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C70F30-4790-4E3D-BB1C-E0A3016B9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D42CEF-DDC1-4D46-93B5-219A897C2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0F4E1A-0305-4101-9982-549A465DC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D363ECD-DB4E-4B46-AD71-D02A342F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7B0150E-559F-4D4A-80F8-F8A045EB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CA7F127-2F00-4B15-B21D-A6C12C60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3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7F3519-D550-46E2-8506-9BD46024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0C1272-759D-4C27-9213-71CA33DA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178BDCD-5D40-4721-A294-A81975CE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BEE540A-CF2C-41EA-A390-B507A157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BD5064B-D355-493F-B958-9041C9D5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4A3CC7-2CEF-43A9-B894-FAAA27F1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B983D71-FE4C-492B-AE41-4DE58F5E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453C0A-953C-4B1B-A3A4-FAFF5AEE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030CA8-0D0C-499E-AEE3-67B64831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F4352A-3AC1-4571-8169-E04E38786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46E4E9-3806-4500-BE4D-1E3AF2B7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3620C4-CFBB-4FEE-B284-C17FCD32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E25AF1-B0B8-4AF0-A9F3-6892C88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0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854C80-0C82-4354-9DB7-2ACE4313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7ED3E8-2321-45AB-9927-FE3D63712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AE9C72-466D-4E1B-8BAF-892F5E55F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7C9369-4942-4F90-B3F8-A7326D17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3520E5-E5F5-4E2E-A3DA-B023F561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9D3BAE-164C-42A4-B07C-B3D9ADE8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5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4CFD5-8DDA-47C6-8F15-93E40C0D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FFC26E-703D-4DA3-9481-0B023AED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04B6B7-9189-4237-8EEE-0D288E871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83C98B-EF94-44E3-A531-4C9D3BD8E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C29AEC-0DAC-4AF1-AE3C-438C78EF1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8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AFBAE-7A03-4095-BC91-42CF77928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50" y="260062"/>
            <a:ext cx="11442700" cy="294684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/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дезинфекции с целью профилактики и борьбы с инфекциями, вызванными коронавирусами, могут быть использованы: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хлорактивные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(таблетированные препараты с содержанием активного хлора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1,5 грамма в 1 таблетке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«Ди-хлор», «Жавельон», «Део-хлор» и т.д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C53C11-A053-47B7-A55D-E7D9BA21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45" y="3295148"/>
            <a:ext cx="1744424" cy="316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282478-EBFB-4432-BE35-1D7FB1EBF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82" y="3251855"/>
            <a:ext cx="3652326" cy="365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207B7A5-FC6D-4B20-B087-6F0C0AFAC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319" y="3087102"/>
            <a:ext cx="2327545" cy="35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5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24F955-2D6B-4D90-A009-24EB780B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2" y="203200"/>
            <a:ext cx="12168143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3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4FF418-47F7-48F1-958D-0D9AC5ECC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2400"/>
            <a:ext cx="11760200" cy="6024563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на основе ЧАС (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четвертичных аммониевых соединений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«Дезэфект», «Сепотосан-Т»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6569AC-1F21-4A17-9D6B-07E25CE8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637" y="1187450"/>
            <a:ext cx="4786313" cy="4786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8DD3E5-2432-46BF-993C-F61A66E61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33" y="1548606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D9035D-0CD6-4ED4-BCCA-CB6AF71F1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28600"/>
            <a:ext cx="11061700" cy="5948363"/>
          </a:xfrm>
        </p:spPr>
        <p:txBody>
          <a:bodyPr/>
          <a:lstStyle/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на основе ЧАС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содержанием других химических групп) – «Анавидин-Комплит», «Бриллиант классик»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D155FC-1AA8-417A-A0EA-E12F0A5AC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99" y="2158996"/>
            <a:ext cx="4178302" cy="41783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68CE31-0E7E-4BDF-BF99-4B3406EC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1" y="215899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1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830900-2E9B-46DC-9A81-95C90045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30" y="431800"/>
            <a:ext cx="10721370" cy="595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на основе ЧАС и комплексные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 для использования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профилактических средств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как:</a:t>
            </a:r>
          </a:p>
          <a:p>
            <a:pPr algn="just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4 классу опасности (</a:t>
            </a:r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малоопасны, нетоксичны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обладают умеренным раздражающим эффектом)</a:t>
            </a:r>
          </a:p>
          <a:p>
            <a:pPr algn="just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моющие свойства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 обработки необязательно проводить влажную уборку)</a:t>
            </a:r>
          </a:p>
          <a:p>
            <a:pPr algn="just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взаимодействуют с поверхностями интерьера (</a:t>
            </a:r>
            <a:r>
              <a:rPr lang="ru-RU" sz="3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обесцвечивают и не портят материалы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93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378683-428F-4C08-A80D-F1F0112C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5218"/>
            <a:ext cx="11683999" cy="779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приготовить и использовать дезрастворы на основе ЧАС: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6D459-4299-4145-B64B-3DF73EE87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028700"/>
            <a:ext cx="11849100" cy="5609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вещества в растворе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</a:t>
            </a:r>
            <a:r>
              <a:rPr lang="ru-RU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0,5%.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Для достижения такой концентрации при использовании препаратов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«Дезэфект», «Сепотосан-Т»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</a:t>
            </a:r>
            <a:r>
              <a:rPr lang="ru-RU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мл. средства на 10 л. воды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Обработка проводится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протирания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(ветошью)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орошением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(распылителем типа «Квазар» или аналогом).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F13A36-A098-42E8-A3A2-04943236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08" y="4364614"/>
            <a:ext cx="1477862" cy="2273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8458AD-A6D0-4137-8AB3-489FE3E7C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335" y="4030227"/>
            <a:ext cx="1757627" cy="2641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432A2C9-DD8A-4C15-BA77-388A2D32F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088" y="4364614"/>
            <a:ext cx="2404114" cy="24014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132553F-C220-4C90-BA70-B4D363BBE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612" y="3898328"/>
            <a:ext cx="2841325" cy="28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8BB7AD-5E30-4A82-B96B-6A68426A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368300"/>
            <a:ext cx="11404600" cy="5892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</a:t>
            </a:r>
            <a:r>
              <a:rPr lang="ru-RU" sz="36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готового (рабочего) раствора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протирании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100-150 мл. на 1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поверхности.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</a:t>
            </a:r>
            <a:r>
              <a:rPr lang="ru-RU" sz="36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готового (рабочего) раствора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орошении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150-200 мл. на 1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поверхности.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(время обязательного непрерывного действия препарата, в течение которого нельзя смывать препарат с обрабатываемых объектов) –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минут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31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125E33-7FC3-42EA-8155-A0384362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0"/>
            <a:ext cx="11074397" cy="2052918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защиты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при проведении дезинфекции препаратами на основе ЧАС: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A8A53F-0544-4105-A326-B617E4DD2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1409700"/>
            <a:ext cx="11074397" cy="4838699"/>
          </a:xfrm>
        </p:spPr>
        <p:txBody>
          <a:bodyPr/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Влагонепроницаемые перчатки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(одноразового или многократного применения);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(полумаска фильтрующая)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защитные очки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дезинфекции методом орошения;</a:t>
            </a:r>
          </a:p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полнолицевую фильтрующую маску для замены респиратора с очками.</a:t>
            </a:r>
          </a:p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респираторы и защитные очки для проведения строительных работ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91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4D04D11-A18D-40F7-AC2D-782DDA88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68" y="878284"/>
            <a:ext cx="5101431" cy="51014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48855F-0349-4ABE-91B1-EFA135E5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28599"/>
            <a:ext cx="6168232" cy="61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E17A93-77FD-475C-81AF-6033D4258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" y="179981"/>
            <a:ext cx="11074400" cy="5566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автотранспорта</a:t>
            </a:r>
            <a:endParaRPr lang="ru-RU" sz="4800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31C5BA1-B52B-4C59-80B7-86769661D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1" y="914400"/>
            <a:ext cx="119854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3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163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Для дезинфекции с целью профилактики и борьбы с инфекциями, вызванными коронавирусами, могут быть использованы:  1. хлорактивные (таблетированные препараты с содержанием активного хлора не менее 1,5 грамма в 1 таблетке) – «Ди-хлор», «Жавельон», «Део-хлор» и т.д.  </vt:lpstr>
      <vt:lpstr>Презентация PowerPoint</vt:lpstr>
      <vt:lpstr>Презентация PowerPoint</vt:lpstr>
      <vt:lpstr>Презентация PowerPoint</vt:lpstr>
      <vt:lpstr>Как приготовить и использовать дезрастворы на основе ЧАС:</vt:lpstr>
      <vt:lpstr>Презентация PowerPoint</vt:lpstr>
      <vt:lpstr>Средства индивидуальной защиты необходимые при проведении дезинфекции препаратами на основе ЧАС: </vt:lpstr>
      <vt:lpstr>Презентация PowerPoint</vt:lpstr>
      <vt:lpstr>Дезинфекция автотранспорта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дезинфекции с целью профилактики и борьбы с инфекциями, вызванными коронавирусами, могут быть использованы:  1. хлорактивные (таблетированные препараты с содержанием натриевой соли дихлоризоциануровой кислоты),  2. ЧАС (четвертичные аммониевые соединения)</dc:title>
  <dc:creator>Хамидуллин Семен Фирдависович</dc:creator>
  <cp:lastModifiedBy>Дампилова Ирина Галсановна</cp:lastModifiedBy>
  <cp:revision>81</cp:revision>
  <dcterms:created xsi:type="dcterms:W3CDTF">2020-02-02T07:44:09Z</dcterms:created>
  <dcterms:modified xsi:type="dcterms:W3CDTF">2020-02-03T04:58:14Z</dcterms:modified>
</cp:coreProperties>
</file>