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9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4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7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9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7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4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1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7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6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0AF5-431A-43E8-B3A6-19F838E5FBA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614B-2CA9-40A3-98D8-2B09351C4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7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45" y="196552"/>
            <a:ext cx="11741922" cy="64862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01084"/>
            <a:ext cx="12192000" cy="2456915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УРОК ФИНАНСОВОЙ ГРАМОТНОСТИ</a:t>
            </a:r>
            <a:endParaRPr lang="ru-RU" sz="8000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7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6" y="239282"/>
            <a:ext cx="11682101" cy="64093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35" y="4871103"/>
            <a:ext cx="11682101" cy="271756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                           В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рамках проведения Всероссийской акции «День финансовой грамотности в учебных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заведениях 23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ноября 2018 года в 4 классе МБОУ «Тупикская средняя школа» был проведен урок финансовой грамотности. Специалисты комитета по финансам администрации муниципального района «Тунгиро-Олёкминский район» рассказали детям, что такое финансы, бюджет, деньги и как правильно ими распоряжаться.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игровой форме были проведены конкурсы и загадки, дети разгадывали кроссворд и составляли семейный бюджет, где планировали свои доходы и расходы, с чем не плохо справились. С большим восторгом обсуждалось выполненное домашнее задание - рисование денег будущего. </a:t>
            </a:r>
            <a:b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Основной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целью такого мероприятия является повышение финансовой грамотности детей, понимание основных финансовых понятий и использование этой информации в будущем</a:t>
            </a:r>
            <a:r>
              <a:rPr lang="ru-RU" sz="1600" dirty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21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1" y="239282"/>
            <a:ext cx="11707739" cy="6383709"/>
          </a:xfrm>
        </p:spPr>
      </p:pic>
    </p:spTree>
    <p:extLst>
      <p:ext uri="{BB962C8B-B14F-4D97-AF65-F5344CB8AC3E}">
        <p14:creationId xmlns:p14="http://schemas.microsoft.com/office/powerpoint/2010/main" val="131793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2" y="230736"/>
            <a:ext cx="11724830" cy="6409346"/>
          </a:xfrm>
        </p:spPr>
      </p:pic>
    </p:spTree>
    <p:extLst>
      <p:ext uri="{BB962C8B-B14F-4D97-AF65-F5344CB8AC3E}">
        <p14:creationId xmlns:p14="http://schemas.microsoft.com/office/powerpoint/2010/main" val="101660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4" y="264920"/>
            <a:ext cx="11596642" cy="6375162"/>
          </a:xfrm>
        </p:spPr>
      </p:pic>
    </p:spTree>
    <p:extLst>
      <p:ext uri="{BB962C8B-B14F-4D97-AF65-F5344CB8AC3E}">
        <p14:creationId xmlns:p14="http://schemas.microsoft.com/office/powerpoint/2010/main" val="228583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0" y="247828"/>
            <a:ext cx="11656465" cy="6409346"/>
          </a:xfrm>
        </p:spPr>
      </p:pic>
    </p:spTree>
    <p:extLst>
      <p:ext uri="{BB962C8B-B14F-4D97-AF65-F5344CB8AC3E}">
        <p14:creationId xmlns:p14="http://schemas.microsoft.com/office/powerpoint/2010/main" val="3557053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Constantia</vt:lpstr>
      <vt:lpstr>Тема Office</vt:lpstr>
      <vt:lpstr>УРОК ФИНАНСОВОЙ ГРАМОТНОСТИ</vt:lpstr>
      <vt:lpstr>                            В рамках проведения Всероссийской акции «День финансовой грамотности в учебных заведениях 23 ноября 2018 года в 4 классе МБОУ «Тупикская средняя школа» был проведен урок финансовой грамотности. Специалисты комитета по финансам администрации муниципального района «Тунгиро-Олёкминский район» рассказали детям, что такое финансы, бюджет, деньги и как правильно ими распоряжаться. В игровой форме были проведены конкурсы и загадки, дети разгадывали кроссворд и составляли семейный бюджет, где планировали свои доходы и расходы, с чем не плохо справились. С большим восторгом обсуждалось выполненное домашнее задание - рисование денег будущего.   Основной целью такого мероприятия является повышение финансовой грамотности детей, понимание основных финансовых понятий и использование этой информации в будущем.   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ФИНАНСОВОЙ ГРАМОТНОСТИ</dc:title>
  <dc:creator>ELENASERG</dc:creator>
  <cp:lastModifiedBy>ELENASERG</cp:lastModifiedBy>
  <cp:revision>6</cp:revision>
  <dcterms:created xsi:type="dcterms:W3CDTF">2018-12-04T03:25:32Z</dcterms:created>
  <dcterms:modified xsi:type="dcterms:W3CDTF">2018-12-04T04:25:47Z</dcterms:modified>
</cp:coreProperties>
</file>