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70" r:id="rId10"/>
    <p:sldId id="284" r:id="rId11"/>
    <p:sldId id="272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7" autoAdjust="0"/>
  </p:normalViewPr>
  <p:slideViewPr>
    <p:cSldViewPr>
      <p:cViewPr varScale="1">
        <p:scale>
          <a:sx n="78" d="100"/>
          <a:sy n="78" d="100"/>
        </p:scale>
        <p:origin x="-27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92C6FA-5D13-4FB5-8DFC-094FD53542DA}" type="doc">
      <dgm:prSet loTypeId="urn:microsoft.com/office/officeart/2005/8/layout/arrow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58EA19-5E02-4455-AB8A-191588FE3D26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Государственные гражданские служащие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5F1CA7E4-C78D-4BC6-B8BF-FBF7DA7329DF}" type="parTrans" cxnId="{D0D3B2D4-4F70-49EB-9367-968F19D16AF0}">
      <dgm:prSet/>
      <dgm:spPr/>
      <dgm:t>
        <a:bodyPr/>
        <a:lstStyle/>
        <a:p>
          <a:endParaRPr lang="ru-RU"/>
        </a:p>
      </dgm:t>
    </dgm:pt>
    <dgm:pt modelId="{4B7588E6-F349-47D5-8AF5-AD429998B33E}" type="sibTrans" cxnId="{D0D3B2D4-4F70-49EB-9367-968F19D16AF0}">
      <dgm:prSet/>
      <dgm:spPr/>
      <dgm:t>
        <a:bodyPr/>
        <a:lstStyle/>
        <a:p>
          <a:endParaRPr lang="ru-RU"/>
        </a:p>
      </dgm:t>
    </dgm:pt>
    <dgm:pt modelId="{67B1044F-2A72-40A4-8EFC-C3D1BC8C6FEB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Муниципальные служащие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9F69BA49-434D-477F-BE90-3AA21B2A0338}" type="sibTrans" cxnId="{844E317C-A83D-439E-9AC7-49B3BED1FCFD}">
      <dgm:prSet/>
      <dgm:spPr/>
      <dgm:t>
        <a:bodyPr/>
        <a:lstStyle/>
        <a:p>
          <a:endParaRPr lang="ru-RU"/>
        </a:p>
      </dgm:t>
    </dgm:pt>
    <dgm:pt modelId="{DD316A92-D315-4B5E-95A9-D6CE9C8631BA}" type="parTrans" cxnId="{844E317C-A83D-439E-9AC7-49B3BED1FCFD}">
      <dgm:prSet/>
      <dgm:spPr/>
      <dgm:t>
        <a:bodyPr/>
        <a:lstStyle/>
        <a:p>
          <a:endParaRPr lang="ru-RU"/>
        </a:p>
      </dgm:t>
    </dgm:pt>
    <dgm:pt modelId="{FA0A0A92-5B59-41DD-B12F-85615B946A8D}" type="pres">
      <dgm:prSet presAssocID="{E992C6FA-5D13-4FB5-8DFC-094FD53542DA}" presName="compositeShape" presStyleCnt="0">
        <dgm:presLayoutVars>
          <dgm:chMax val="2"/>
          <dgm:dir val="rev"/>
          <dgm:resizeHandles val="exact"/>
        </dgm:presLayoutVars>
      </dgm:prSet>
      <dgm:spPr/>
    </dgm:pt>
    <dgm:pt modelId="{3BC017DB-7452-4FF2-BA62-AA708B4B9821}" type="pres">
      <dgm:prSet presAssocID="{E992C6FA-5D13-4FB5-8DFC-094FD53542DA}" presName="divider" presStyleLbl="fgShp" presStyleIdx="0" presStyleCnt="1" custLinFactNeighborX="0" custLinFactNeighborY="-443"/>
      <dgm:spPr/>
    </dgm:pt>
    <dgm:pt modelId="{7DCDAF29-429D-4A29-943C-CBA4C10ADF32}" type="pres">
      <dgm:prSet presAssocID="{67B1044F-2A72-40A4-8EFC-C3D1BC8C6FEB}" presName="downArrow" presStyleLbl="node1" presStyleIdx="0" presStyleCnt="2"/>
      <dgm:spPr/>
    </dgm:pt>
    <dgm:pt modelId="{4F4BBEB4-A520-4DE0-9905-F920CEA6001B}" type="pres">
      <dgm:prSet presAssocID="{67B1044F-2A72-40A4-8EFC-C3D1BC8C6FEB}" presName="downArrowText" presStyleLbl="revTx" presStyleIdx="0" presStyleCnt="2" custScaleX="162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03731-6022-4782-964A-EDE9DB1CEB64}" type="pres">
      <dgm:prSet presAssocID="{D858EA19-5E02-4455-AB8A-191588FE3D26}" presName="upArrow" presStyleLbl="node1" presStyleIdx="1" presStyleCnt="2"/>
      <dgm:spPr/>
    </dgm:pt>
    <dgm:pt modelId="{B47171E2-64D8-40DA-BAD4-0B80C95291BE}" type="pres">
      <dgm:prSet presAssocID="{D858EA19-5E02-4455-AB8A-191588FE3D26}" presName="upArrowText" presStyleLbl="revTx" presStyleIdx="1" presStyleCnt="2" custScaleX="168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4848D9-65E4-442A-A812-0CFE5DAF4B14}" type="presOf" srcId="{67B1044F-2A72-40A4-8EFC-C3D1BC8C6FEB}" destId="{4F4BBEB4-A520-4DE0-9905-F920CEA6001B}" srcOrd="0" destOrd="0" presId="urn:microsoft.com/office/officeart/2005/8/layout/arrow3"/>
    <dgm:cxn modelId="{D0D3B2D4-4F70-49EB-9367-968F19D16AF0}" srcId="{E992C6FA-5D13-4FB5-8DFC-094FD53542DA}" destId="{D858EA19-5E02-4455-AB8A-191588FE3D26}" srcOrd="1" destOrd="0" parTransId="{5F1CA7E4-C78D-4BC6-B8BF-FBF7DA7329DF}" sibTransId="{4B7588E6-F349-47D5-8AF5-AD429998B33E}"/>
    <dgm:cxn modelId="{844E317C-A83D-439E-9AC7-49B3BED1FCFD}" srcId="{E992C6FA-5D13-4FB5-8DFC-094FD53542DA}" destId="{67B1044F-2A72-40A4-8EFC-C3D1BC8C6FEB}" srcOrd="0" destOrd="0" parTransId="{DD316A92-D315-4B5E-95A9-D6CE9C8631BA}" sibTransId="{9F69BA49-434D-477F-BE90-3AA21B2A0338}"/>
    <dgm:cxn modelId="{0747138C-48B3-4BE5-AA38-5169B3A16939}" type="presOf" srcId="{E992C6FA-5D13-4FB5-8DFC-094FD53542DA}" destId="{FA0A0A92-5B59-41DD-B12F-85615B946A8D}" srcOrd="0" destOrd="0" presId="urn:microsoft.com/office/officeart/2005/8/layout/arrow3"/>
    <dgm:cxn modelId="{539C36D8-8A91-48AD-A513-9F6F4AE9E4CA}" type="presOf" srcId="{D858EA19-5E02-4455-AB8A-191588FE3D26}" destId="{B47171E2-64D8-40DA-BAD4-0B80C95291BE}" srcOrd="0" destOrd="0" presId="urn:microsoft.com/office/officeart/2005/8/layout/arrow3"/>
    <dgm:cxn modelId="{BDE2B178-2C56-401B-BB3F-970988C84F84}" type="presParOf" srcId="{FA0A0A92-5B59-41DD-B12F-85615B946A8D}" destId="{3BC017DB-7452-4FF2-BA62-AA708B4B9821}" srcOrd="0" destOrd="0" presId="urn:microsoft.com/office/officeart/2005/8/layout/arrow3"/>
    <dgm:cxn modelId="{9A347441-9221-492F-B2A2-50E1860BC019}" type="presParOf" srcId="{FA0A0A92-5B59-41DD-B12F-85615B946A8D}" destId="{7DCDAF29-429D-4A29-943C-CBA4C10ADF32}" srcOrd="1" destOrd="0" presId="urn:microsoft.com/office/officeart/2005/8/layout/arrow3"/>
    <dgm:cxn modelId="{15B0A9EB-E1A9-49D9-A7CF-A6307472003C}" type="presParOf" srcId="{FA0A0A92-5B59-41DD-B12F-85615B946A8D}" destId="{4F4BBEB4-A520-4DE0-9905-F920CEA6001B}" srcOrd="2" destOrd="0" presId="urn:microsoft.com/office/officeart/2005/8/layout/arrow3"/>
    <dgm:cxn modelId="{F8C9557A-C435-4894-BCD4-24D2E58F3FA9}" type="presParOf" srcId="{FA0A0A92-5B59-41DD-B12F-85615B946A8D}" destId="{13303731-6022-4782-964A-EDE9DB1CEB64}" srcOrd="3" destOrd="0" presId="urn:microsoft.com/office/officeart/2005/8/layout/arrow3"/>
    <dgm:cxn modelId="{2F4FDC78-6B90-41A4-AFE0-5DACA3ECB119}" type="presParOf" srcId="{FA0A0A92-5B59-41DD-B12F-85615B946A8D}" destId="{B47171E2-64D8-40DA-BAD4-0B80C95291BE}" srcOrd="4" destOrd="0" presId="urn:microsoft.com/office/officeart/2005/8/layout/arrow3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D243DD4-C253-4F45-A6A2-908C3C5D1B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1B4F58-B0D8-4B56-8FBA-0E69AD124C75}">
      <dgm:prSet phldrT="[Текст]" custT="1"/>
      <dgm:spPr/>
      <dgm:t>
        <a:bodyPr/>
        <a:lstStyle/>
        <a:p>
          <a:pPr algn="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ежемесячная надбавка за выслугу лет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5269E-6AE7-4A0A-8AFC-1FD816D63F5C}" type="parTrans" cxnId="{5EF5B6A5-B8B1-41BF-85A0-7CB4DD74DAC4}">
      <dgm:prSet/>
      <dgm:spPr/>
      <dgm:t>
        <a:bodyPr/>
        <a:lstStyle/>
        <a:p>
          <a:endParaRPr lang="ru-RU"/>
        </a:p>
      </dgm:t>
    </dgm:pt>
    <dgm:pt modelId="{8FCD5323-E146-4A8C-8263-001AEA508B33}" type="sibTrans" cxnId="{5EF5B6A5-B8B1-41BF-85A0-7CB4DD74DAC4}">
      <dgm:prSet/>
      <dgm:spPr/>
      <dgm:t>
        <a:bodyPr/>
        <a:lstStyle/>
        <a:p>
          <a:endParaRPr lang="ru-RU"/>
        </a:p>
      </dgm:t>
    </dgm:pt>
    <dgm:pt modelId="{641E390E-1B3C-4002-94FC-5F6EFBF90ED4}">
      <dgm:prSet phldrT="[Текст]" custT="1"/>
      <dgm:spPr/>
      <dgm:t>
        <a:bodyPr/>
        <a:lstStyle/>
        <a:p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отпуск за выслугу лет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3C171B-492C-43F6-8547-02171FA93FC8}" type="parTrans" cxnId="{FF82EC19-82D8-4465-9D6C-DBD01D9ABD92}">
      <dgm:prSet/>
      <dgm:spPr/>
      <dgm:t>
        <a:bodyPr/>
        <a:lstStyle/>
        <a:p>
          <a:endParaRPr lang="ru-RU"/>
        </a:p>
      </dgm:t>
    </dgm:pt>
    <dgm:pt modelId="{9041EE0E-EC8F-47FB-A52A-ED831F543E61}" type="sibTrans" cxnId="{FF82EC19-82D8-4465-9D6C-DBD01D9ABD92}">
      <dgm:prSet/>
      <dgm:spPr/>
      <dgm:t>
        <a:bodyPr/>
        <a:lstStyle/>
        <a:p>
          <a:endParaRPr lang="ru-RU"/>
        </a:p>
      </dgm:t>
    </dgm:pt>
    <dgm:pt modelId="{80E2F175-E6A1-43C7-BD40-14233F5BE0DA}">
      <dgm:prSet phldrT="[Текст]" custT="1"/>
      <dgm:spPr/>
      <dgm:t>
        <a:bodyPr/>
        <a:lstStyle/>
        <a:p>
          <a:pPr algn="ct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поощрение за безупречную и      	эффективную муниципальную службу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4BC8E2-C3A2-4E7A-BE68-1355F71153E8}" type="parTrans" cxnId="{AA66C31F-45CA-4828-9B2E-A063ECD03B87}">
      <dgm:prSet/>
      <dgm:spPr/>
      <dgm:t>
        <a:bodyPr/>
        <a:lstStyle/>
        <a:p>
          <a:endParaRPr lang="ru-RU"/>
        </a:p>
      </dgm:t>
    </dgm:pt>
    <dgm:pt modelId="{9981C998-6269-4F4E-A099-1D3E6D31971B}" type="sibTrans" cxnId="{AA66C31F-45CA-4828-9B2E-A063ECD03B87}">
      <dgm:prSet/>
      <dgm:spPr/>
      <dgm:t>
        <a:bodyPr/>
        <a:lstStyle/>
        <a:p>
          <a:endParaRPr lang="ru-RU"/>
        </a:p>
      </dgm:t>
    </dgm:pt>
    <dgm:pt modelId="{EFB22888-6119-4488-ABFA-FD08F47E9851}">
      <dgm:prSet custT="1"/>
      <dgm:spPr/>
      <dgm:t>
        <a:bodyPr/>
        <a:lstStyle/>
        <a:p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пенсия за выслугу лет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ED3A3E-9A84-4ABF-9018-729153AC4732}" type="parTrans" cxnId="{152D5B16-A6CA-4FBE-B0F9-0DF1BD9D9F86}">
      <dgm:prSet/>
      <dgm:spPr/>
      <dgm:t>
        <a:bodyPr/>
        <a:lstStyle/>
        <a:p>
          <a:endParaRPr lang="ru-RU"/>
        </a:p>
      </dgm:t>
    </dgm:pt>
    <dgm:pt modelId="{9DD0FED2-1B3C-4E2C-A8AC-B140BF0E66F0}" type="sibTrans" cxnId="{152D5B16-A6CA-4FBE-B0F9-0DF1BD9D9F86}">
      <dgm:prSet/>
      <dgm:spPr/>
      <dgm:t>
        <a:bodyPr/>
        <a:lstStyle/>
        <a:p>
          <a:endParaRPr lang="ru-RU"/>
        </a:p>
      </dgm:t>
    </dgm:pt>
    <dgm:pt modelId="{6FB91BB1-BCB8-4C24-8520-3B65B90EEFF1}" type="pres">
      <dgm:prSet presAssocID="{2D243DD4-C253-4F45-A6A2-908C3C5D1B76}" presName="linearFlow" presStyleCnt="0">
        <dgm:presLayoutVars>
          <dgm:dir/>
          <dgm:resizeHandles val="exact"/>
        </dgm:presLayoutVars>
      </dgm:prSet>
      <dgm:spPr/>
    </dgm:pt>
    <dgm:pt modelId="{A161A1FA-4605-42E2-A60E-CC6291A9CE26}" type="pres">
      <dgm:prSet presAssocID="{3F1B4F58-B0D8-4B56-8FBA-0E69AD124C75}" presName="composite" presStyleCnt="0"/>
      <dgm:spPr/>
    </dgm:pt>
    <dgm:pt modelId="{1EEFC28B-BC94-4572-AE0D-6C5BE90E8106}" type="pres">
      <dgm:prSet presAssocID="{3F1B4F58-B0D8-4B56-8FBA-0E69AD124C75}" presName="imgShp" presStyleLbl="fgImgPlace1" presStyleIdx="0" presStyleCnt="4" custScaleY="11481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C000E7C-76E7-4D41-A699-8A3A10B2ADE7}" type="pres">
      <dgm:prSet presAssocID="{3F1B4F58-B0D8-4B56-8FBA-0E69AD124C75}" presName="txShp" presStyleLbl="node1" presStyleIdx="0" presStyleCnt="4" custScaleX="137068">
        <dgm:presLayoutVars>
          <dgm:bulletEnabled val="1"/>
        </dgm:presLayoutVars>
      </dgm:prSet>
      <dgm:spPr/>
    </dgm:pt>
    <dgm:pt modelId="{F0BE71CA-18AF-446E-9477-BE3601272AAF}" type="pres">
      <dgm:prSet presAssocID="{8FCD5323-E146-4A8C-8263-001AEA508B33}" presName="spacing" presStyleCnt="0"/>
      <dgm:spPr/>
    </dgm:pt>
    <dgm:pt modelId="{8142E2C6-5386-4495-8C6A-3816D4A8DB85}" type="pres">
      <dgm:prSet presAssocID="{641E390E-1B3C-4002-94FC-5F6EFBF90ED4}" presName="composite" presStyleCnt="0"/>
      <dgm:spPr/>
    </dgm:pt>
    <dgm:pt modelId="{49F908E0-F625-4599-A408-F25DE5431BEF}" type="pres">
      <dgm:prSet presAssocID="{641E390E-1B3C-4002-94FC-5F6EFBF90ED4}" presName="imgShp" presStyleLbl="fgImgPlace1" presStyleIdx="1" presStyleCnt="4" custScaleY="11424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F8CD8BF-4DE2-4977-B42F-49C55F65C220}" type="pres">
      <dgm:prSet presAssocID="{641E390E-1B3C-4002-94FC-5F6EFBF90ED4}" presName="txShp" presStyleLbl="node1" presStyleIdx="1" presStyleCnt="4" custScaleX="139730">
        <dgm:presLayoutVars>
          <dgm:bulletEnabled val="1"/>
        </dgm:presLayoutVars>
      </dgm:prSet>
      <dgm:spPr/>
    </dgm:pt>
    <dgm:pt modelId="{7E9FF86C-8395-4091-95D6-CA21A00A61C2}" type="pres">
      <dgm:prSet presAssocID="{9041EE0E-EC8F-47FB-A52A-ED831F543E61}" presName="spacing" presStyleCnt="0"/>
      <dgm:spPr/>
    </dgm:pt>
    <dgm:pt modelId="{2880054E-3276-4D0A-BA9C-6F9A3AA3C5C8}" type="pres">
      <dgm:prSet presAssocID="{80E2F175-E6A1-43C7-BD40-14233F5BE0DA}" presName="composite" presStyleCnt="0"/>
      <dgm:spPr/>
    </dgm:pt>
    <dgm:pt modelId="{0BDDF150-BEF6-45F6-84B6-78A9FFFFE6FC}" type="pres">
      <dgm:prSet presAssocID="{80E2F175-E6A1-43C7-BD40-14233F5BE0DA}" presName="imgShp" presStyleLbl="fgImgPlace1" presStyleIdx="2" presStyleCnt="4" custScaleY="1166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A5E74C2-1F7E-4AEC-BAE0-C1FF08C0B6F2}" type="pres">
      <dgm:prSet presAssocID="{80E2F175-E6A1-43C7-BD40-14233F5BE0DA}" presName="txShp" presStyleLbl="node1" presStyleIdx="2" presStyleCnt="4" custScaleX="139730" custLinFactNeighborX="0" custLinFactNeighborY="-3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6360F1-B70B-4177-8FE5-12C91E98ACC5}" type="pres">
      <dgm:prSet presAssocID="{9981C998-6269-4F4E-A099-1D3E6D31971B}" presName="spacing" presStyleCnt="0"/>
      <dgm:spPr/>
    </dgm:pt>
    <dgm:pt modelId="{29BFCF1E-5DD9-417D-A4C0-67EFBC26D9B4}" type="pres">
      <dgm:prSet presAssocID="{EFB22888-6119-4488-ABFA-FD08F47E9851}" presName="composite" presStyleCnt="0"/>
      <dgm:spPr/>
    </dgm:pt>
    <dgm:pt modelId="{D7C3E9E2-D106-4EA7-9562-FA9A35330CC4}" type="pres">
      <dgm:prSet presAssocID="{EFB22888-6119-4488-ABFA-FD08F47E9851}" presName="imgShp" presStyleLbl="fgImgPlace1" presStyleIdx="3" presStyleCnt="4" custScaleY="12085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0420573-2A68-4A48-8153-DE0B8CB1848B}" type="pres">
      <dgm:prSet presAssocID="{EFB22888-6119-4488-ABFA-FD08F47E9851}" presName="txShp" presStyleLbl="node1" presStyleIdx="3" presStyleCnt="4" custScaleX="138074" custLinFactNeighborX="828" custLinFactNeighborY="1608">
        <dgm:presLayoutVars>
          <dgm:bulletEnabled val="1"/>
        </dgm:presLayoutVars>
      </dgm:prSet>
      <dgm:spPr/>
    </dgm:pt>
  </dgm:ptLst>
  <dgm:cxnLst>
    <dgm:cxn modelId="{E646DC87-3262-4C11-8304-97D3C2EA9E5F}" type="presOf" srcId="{641E390E-1B3C-4002-94FC-5F6EFBF90ED4}" destId="{2F8CD8BF-4DE2-4977-B42F-49C55F65C220}" srcOrd="0" destOrd="0" presId="urn:microsoft.com/office/officeart/2005/8/layout/vList3"/>
    <dgm:cxn modelId="{FF82EC19-82D8-4465-9D6C-DBD01D9ABD92}" srcId="{2D243DD4-C253-4F45-A6A2-908C3C5D1B76}" destId="{641E390E-1B3C-4002-94FC-5F6EFBF90ED4}" srcOrd="1" destOrd="0" parTransId="{1F3C171B-492C-43F6-8547-02171FA93FC8}" sibTransId="{9041EE0E-EC8F-47FB-A52A-ED831F543E61}"/>
    <dgm:cxn modelId="{CF22AAB8-375C-4CF3-93D2-3DD7A9D7AEE5}" type="presOf" srcId="{3F1B4F58-B0D8-4B56-8FBA-0E69AD124C75}" destId="{DC000E7C-76E7-4D41-A699-8A3A10B2ADE7}" srcOrd="0" destOrd="0" presId="urn:microsoft.com/office/officeart/2005/8/layout/vList3"/>
    <dgm:cxn modelId="{BAE7DC68-7EDA-4E9C-A2BC-417CEF8CD2D7}" type="presOf" srcId="{80E2F175-E6A1-43C7-BD40-14233F5BE0DA}" destId="{5A5E74C2-1F7E-4AEC-BAE0-C1FF08C0B6F2}" srcOrd="0" destOrd="0" presId="urn:microsoft.com/office/officeart/2005/8/layout/vList3"/>
    <dgm:cxn modelId="{738D4894-3693-4FE2-BF08-F665752B91C4}" type="presOf" srcId="{EFB22888-6119-4488-ABFA-FD08F47E9851}" destId="{C0420573-2A68-4A48-8153-DE0B8CB1848B}" srcOrd="0" destOrd="0" presId="urn:microsoft.com/office/officeart/2005/8/layout/vList3"/>
    <dgm:cxn modelId="{5EF5B6A5-B8B1-41BF-85A0-7CB4DD74DAC4}" srcId="{2D243DD4-C253-4F45-A6A2-908C3C5D1B76}" destId="{3F1B4F58-B0D8-4B56-8FBA-0E69AD124C75}" srcOrd="0" destOrd="0" parTransId="{9065269E-6AE7-4A0A-8AFC-1FD816D63F5C}" sibTransId="{8FCD5323-E146-4A8C-8263-001AEA508B33}"/>
    <dgm:cxn modelId="{BBC74456-B1B8-4069-94B2-F24FDEC049A4}" type="presOf" srcId="{2D243DD4-C253-4F45-A6A2-908C3C5D1B76}" destId="{6FB91BB1-BCB8-4C24-8520-3B65B90EEFF1}" srcOrd="0" destOrd="0" presId="urn:microsoft.com/office/officeart/2005/8/layout/vList3"/>
    <dgm:cxn modelId="{AA66C31F-45CA-4828-9B2E-A063ECD03B87}" srcId="{2D243DD4-C253-4F45-A6A2-908C3C5D1B76}" destId="{80E2F175-E6A1-43C7-BD40-14233F5BE0DA}" srcOrd="2" destOrd="0" parTransId="{834BC8E2-C3A2-4E7A-BE68-1355F71153E8}" sibTransId="{9981C998-6269-4F4E-A099-1D3E6D31971B}"/>
    <dgm:cxn modelId="{152D5B16-A6CA-4FBE-B0F9-0DF1BD9D9F86}" srcId="{2D243DD4-C253-4F45-A6A2-908C3C5D1B76}" destId="{EFB22888-6119-4488-ABFA-FD08F47E9851}" srcOrd="3" destOrd="0" parTransId="{01ED3A3E-9A84-4ABF-9018-729153AC4732}" sibTransId="{9DD0FED2-1B3C-4E2C-A8AC-B140BF0E66F0}"/>
    <dgm:cxn modelId="{CEC2AFFE-751C-4A0B-A96B-F4463C973FEE}" type="presParOf" srcId="{6FB91BB1-BCB8-4C24-8520-3B65B90EEFF1}" destId="{A161A1FA-4605-42E2-A60E-CC6291A9CE26}" srcOrd="0" destOrd="0" presId="urn:microsoft.com/office/officeart/2005/8/layout/vList3"/>
    <dgm:cxn modelId="{51EAAB64-6570-4865-BF25-14C8B0A28953}" type="presParOf" srcId="{A161A1FA-4605-42E2-A60E-CC6291A9CE26}" destId="{1EEFC28B-BC94-4572-AE0D-6C5BE90E8106}" srcOrd="0" destOrd="0" presId="urn:microsoft.com/office/officeart/2005/8/layout/vList3"/>
    <dgm:cxn modelId="{85DA212D-DAF3-4939-82F5-ADF20E2C1557}" type="presParOf" srcId="{A161A1FA-4605-42E2-A60E-CC6291A9CE26}" destId="{DC000E7C-76E7-4D41-A699-8A3A10B2ADE7}" srcOrd="1" destOrd="0" presId="urn:microsoft.com/office/officeart/2005/8/layout/vList3"/>
    <dgm:cxn modelId="{702349B7-0308-400C-B09B-D6DA95527A82}" type="presParOf" srcId="{6FB91BB1-BCB8-4C24-8520-3B65B90EEFF1}" destId="{F0BE71CA-18AF-446E-9477-BE3601272AAF}" srcOrd="1" destOrd="0" presId="urn:microsoft.com/office/officeart/2005/8/layout/vList3"/>
    <dgm:cxn modelId="{8E633949-E3AF-44A7-827E-8F280BFCEF35}" type="presParOf" srcId="{6FB91BB1-BCB8-4C24-8520-3B65B90EEFF1}" destId="{8142E2C6-5386-4495-8C6A-3816D4A8DB85}" srcOrd="2" destOrd="0" presId="urn:microsoft.com/office/officeart/2005/8/layout/vList3"/>
    <dgm:cxn modelId="{61003620-DA06-4C45-8212-DD43264C7923}" type="presParOf" srcId="{8142E2C6-5386-4495-8C6A-3816D4A8DB85}" destId="{49F908E0-F625-4599-A408-F25DE5431BEF}" srcOrd="0" destOrd="0" presId="urn:microsoft.com/office/officeart/2005/8/layout/vList3"/>
    <dgm:cxn modelId="{C297C248-E032-4B3A-986C-1D323D37E399}" type="presParOf" srcId="{8142E2C6-5386-4495-8C6A-3816D4A8DB85}" destId="{2F8CD8BF-4DE2-4977-B42F-49C55F65C220}" srcOrd="1" destOrd="0" presId="urn:microsoft.com/office/officeart/2005/8/layout/vList3"/>
    <dgm:cxn modelId="{9A0BA590-130F-4523-B518-5938AA771207}" type="presParOf" srcId="{6FB91BB1-BCB8-4C24-8520-3B65B90EEFF1}" destId="{7E9FF86C-8395-4091-95D6-CA21A00A61C2}" srcOrd="3" destOrd="0" presId="urn:microsoft.com/office/officeart/2005/8/layout/vList3"/>
    <dgm:cxn modelId="{B62ECF54-ED9A-4760-8EE3-53348DE0669E}" type="presParOf" srcId="{6FB91BB1-BCB8-4C24-8520-3B65B90EEFF1}" destId="{2880054E-3276-4D0A-BA9C-6F9A3AA3C5C8}" srcOrd="4" destOrd="0" presId="urn:microsoft.com/office/officeart/2005/8/layout/vList3"/>
    <dgm:cxn modelId="{B9186B2D-DC2B-4D3C-8A41-403ECD211708}" type="presParOf" srcId="{2880054E-3276-4D0A-BA9C-6F9A3AA3C5C8}" destId="{0BDDF150-BEF6-45F6-84B6-78A9FFFFE6FC}" srcOrd="0" destOrd="0" presId="urn:microsoft.com/office/officeart/2005/8/layout/vList3"/>
    <dgm:cxn modelId="{495D0B02-8B58-423B-A84D-2658A24A9E42}" type="presParOf" srcId="{2880054E-3276-4D0A-BA9C-6F9A3AA3C5C8}" destId="{5A5E74C2-1F7E-4AEC-BAE0-C1FF08C0B6F2}" srcOrd="1" destOrd="0" presId="urn:microsoft.com/office/officeart/2005/8/layout/vList3"/>
    <dgm:cxn modelId="{A9D033CC-0478-4F2F-BD6C-5015F0FC8F7D}" type="presParOf" srcId="{6FB91BB1-BCB8-4C24-8520-3B65B90EEFF1}" destId="{816360F1-B70B-4177-8FE5-12C91E98ACC5}" srcOrd="5" destOrd="0" presId="urn:microsoft.com/office/officeart/2005/8/layout/vList3"/>
    <dgm:cxn modelId="{8ED4B325-1523-4829-BD65-3448634B35D0}" type="presParOf" srcId="{6FB91BB1-BCB8-4C24-8520-3B65B90EEFF1}" destId="{29BFCF1E-5DD9-417D-A4C0-67EFBC26D9B4}" srcOrd="6" destOrd="0" presId="urn:microsoft.com/office/officeart/2005/8/layout/vList3"/>
    <dgm:cxn modelId="{C5B83488-DBEA-4C04-BAFC-200A42CA77D9}" type="presParOf" srcId="{29BFCF1E-5DD9-417D-A4C0-67EFBC26D9B4}" destId="{D7C3E9E2-D106-4EA7-9562-FA9A35330CC4}" srcOrd="0" destOrd="0" presId="urn:microsoft.com/office/officeart/2005/8/layout/vList3"/>
    <dgm:cxn modelId="{D0C56869-47E9-46B1-AA56-F6E4CFC70E1E}" type="presParOf" srcId="{29BFCF1E-5DD9-417D-A4C0-67EFBC26D9B4}" destId="{C0420573-2A68-4A48-8153-DE0B8CB1848B}" srcOrd="1" destOrd="0" presId="urn:microsoft.com/office/officeart/2005/8/layout/vList3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CF66DA3-05B3-4183-8123-4DCA28C5897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9F6548-C39A-41B1-A603-9787E26C861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1.</a:t>
          </a:r>
          <a:endParaRPr lang="ru-RU" dirty="0">
            <a:solidFill>
              <a:schemeClr val="tx1"/>
            </a:solidFill>
          </a:endParaRPr>
        </a:p>
      </dgm:t>
    </dgm:pt>
    <dgm:pt modelId="{B6B9CBFB-3737-43FC-ADE8-BD45D9E6C049}" type="parTrans" cxnId="{C059959A-FC28-4C4A-A3B5-1BF9306C7BD4}">
      <dgm:prSet/>
      <dgm:spPr/>
      <dgm:t>
        <a:bodyPr/>
        <a:lstStyle/>
        <a:p>
          <a:endParaRPr lang="ru-RU"/>
        </a:p>
      </dgm:t>
    </dgm:pt>
    <dgm:pt modelId="{85C3ABBD-EAB0-48A0-AB62-C3C9D1EC7BC7}" type="sibTrans" cxnId="{C059959A-FC28-4C4A-A3B5-1BF9306C7BD4}">
      <dgm:prSet/>
      <dgm:spPr/>
      <dgm:t>
        <a:bodyPr/>
        <a:lstStyle/>
        <a:p>
          <a:endParaRPr lang="ru-RU"/>
        </a:p>
      </dgm:t>
    </dgm:pt>
    <dgm:pt modelId="{D5859AC9-56FE-4ACA-920B-4D3F9E0C3D4F}">
      <dgm:prSet phldrT="[Текст]" custT="1"/>
      <dgm:spPr/>
      <dgm:t>
        <a:bodyPr/>
        <a:lstStyle/>
        <a:p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должностей муниципальной службы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E2BD5304-7EF1-4569-8EB2-76159AE57F68}" type="parTrans" cxnId="{FDB1CE24-8264-4D3B-B4AC-550ED34EC8C6}">
      <dgm:prSet/>
      <dgm:spPr/>
      <dgm:t>
        <a:bodyPr/>
        <a:lstStyle/>
        <a:p>
          <a:endParaRPr lang="ru-RU"/>
        </a:p>
      </dgm:t>
    </dgm:pt>
    <dgm:pt modelId="{E79BE326-8CE7-4EFF-ADB8-0C12358F6C33}" type="sibTrans" cxnId="{FDB1CE24-8264-4D3B-B4AC-550ED34EC8C6}">
      <dgm:prSet/>
      <dgm:spPr/>
      <dgm:t>
        <a:bodyPr/>
        <a:lstStyle/>
        <a:p>
          <a:endParaRPr lang="ru-RU"/>
        </a:p>
      </dgm:t>
    </dgm:pt>
    <dgm:pt modelId="{3D065D6A-9CBA-4C97-8961-E3D8AC32AC8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2.</a:t>
          </a:r>
          <a:endParaRPr lang="ru-RU" dirty="0">
            <a:solidFill>
              <a:schemeClr val="tx1"/>
            </a:solidFill>
          </a:endParaRPr>
        </a:p>
      </dgm:t>
    </dgm:pt>
    <dgm:pt modelId="{55DFC0D3-EEA1-43D3-9170-2A83CC28ECC7}" type="parTrans" cxnId="{28AB557F-038E-4B53-A0B0-96E8D8F66E15}">
      <dgm:prSet/>
      <dgm:spPr/>
      <dgm:t>
        <a:bodyPr/>
        <a:lstStyle/>
        <a:p>
          <a:endParaRPr lang="ru-RU"/>
        </a:p>
      </dgm:t>
    </dgm:pt>
    <dgm:pt modelId="{8E771314-E76F-48DF-A3ED-1D317CAB62BE}" type="sibTrans" cxnId="{28AB557F-038E-4B53-A0B0-96E8D8F66E15}">
      <dgm:prSet/>
      <dgm:spPr/>
      <dgm:t>
        <a:bodyPr/>
        <a:lstStyle/>
        <a:p>
          <a:endParaRPr lang="ru-RU"/>
        </a:p>
      </dgm:t>
    </dgm:pt>
    <dgm:pt modelId="{D0CB47DE-0A4F-4FB8-B363-55037F2DE928}">
      <dgm:prSet phldrT="[Текст]" custT="1"/>
      <dgm:spPr/>
      <dgm:t>
        <a:bodyPr/>
        <a:lstStyle/>
        <a:p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муниципальных должностей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CC75316F-4056-4EBB-A244-7A31E0DF1BBD}" type="parTrans" cxnId="{F8A25417-4867-40EE-811B-4B614C0D5441}">
      <dgm:prSet/>
      <dgm:spPr/>
      <dgm:t>
        <a:bodyPr/>
        <a:lstStyle/>
        <a:p>
          <a:endParaRPr lang="ru-RU"/>
        </a:p>
      </dgm:t>
    </dgm:pt>
    <dgm:pt modelId="{8130DAD1-1CA8-40B3-BC92-3173B54D956C}" type="sibTrans" cxnId="{F8A25417-4867-40EE-811B-4B614C0D5441}">
      <dgm:prSet/>
      <dgm:spPr/>
      <dgm:t>
        <a:bodyPr/>
        <a:lstStyle/>
        <a:p>
          <a:endParaRPr lang="ru-RU"/>
        </a:p>
      </dgm:t>
    </dgm:pt>
    <dgm:pt modelId="{E686C551-A6B4-48C9-ACF6-BDBD9510241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3.</a:t>
          </a:r>
          <a:endParaRPr lang="ru-RU" dirty="0">
            <a:solidFill>
              <a:schemeClr val="tx1"/>
            </a:solidFill>
          </a:endParaRPr>
        </a:p>
      </dgm:t>
    </dgm:pt>
    <dgm:pt modelId="{4B95B05A-EE75-4F92-80CE-2A8D2C6ECEE0}" type="parTrans" cxnId="{A033867A-AC09-4CE8-9CAB-AE535C609B9F}">
      <dgm:prSet/>
      <dgm:spPr/>
      <dgm:t>
        <a:bodyPr/>
        <a:lstStyle/>
        <a:p>
          <a:endParaRPr lang="ru-RU"/>
        </a:p>
      </dgm:t>
    </dgm:pt>
    <dgm:pt modelId="{085F89ED-8298-44E8-8C2C-B19488918077}" type="sibTrans" cxnId="{A033867A-AC09-4CE8-9CAB-AE535C609B9F}">
      <dgm:prSet/>
      <dgm:spPr/>
      <dgm:t>
        <a:bodyPr/>
        <a:lstStyle/>
        <a:p>
          <a:endParaRPr lang="ru-RU"/>
        </a:p>
      </dgm:t>
    </dgm:pt>
    <dgm:pt modelId="{BF646F45-D84C-4C2C-8BC8-0481FDFE2456}">
      <dgm:prSet phldrT="[Текст]" custT="1"/>
      <dgm:spPr/>
      <dgm:t>
        <a:bodyPr/>
        <a:lstStyle/>
        <a:p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государственных должностей РФ и государственных гражданских должностей субъектов РФ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	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A4901F7-CCA3-45F8-94DE-1E058DBCFFC3}" type="parTrans" cxnId="{95FF3878-A292-4695-B38A-C811292AB33A}">
      <dgm:prSet/>
      <dgm:spPr/>
      <dgm:t>
        <a:bodyPr/>
        <a:lstStyle/>
        <a:p>
          <a:endParaRPr lang="ru-RU"/>
        </a:p>
      </dgm:t>
    </dgm:pt>
    <dgm:pt modelId="{8668781B-AB8D-440E-B7C6-07153E88DA9A}" type="sibTrans" cxnId="{95FF3878-A292-4695-B38A-C811292AB33A}">
      <dgm:prSet/>
      <dgm:spPr/>
      <dgm:t>
        <a:bodyPr/>
        <a:lstStyle/>
        <a:p>
          <a:endParaRPr lang="ru-RU"/>
        </a:p>
      </dgm:t>
    </dgm:pt>
    <dgm:pt modelId="{AB70FD05-93CF-404E-ACDB-5A8CF9F41905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4.</a:t>
          </a:r>
          <a:endParaRPr lang="ru-RU" dirty="0">
            <a:solidFill>
              <a:schemeClr val="tx1"/>
            </a:solidFill>
          </a:endParaRPr>
        </a:p>
      </dgm:t>
    </dgm:pt>
    <dgm:pt modelId="{DF0BE102-A9AF-423D-8549-F3D88438FD42}" type="parTrans" cxnId="{161F4AF9-DC7A-47D3-B525-77BB18434B77}">
      <dgm:prSet/>
      <dgm:spPr/>
    </dgm:pt>
    <dgm:pt modelId="{3BB67569-1388-4D1D-A28F-31969EAA4AA3}" type="sibTrans" cxnId="{161F4AF9-DC7A-47D3-B525-77BB18434B77}">
      <dgm:prSet/>
      <dgm:spPr/>
    </dgm:pt>
    <dgm:pt modelId="{3CF83233-AD0D-424F-A827-E268A59E7A47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5.</a:t>
          </a:r>
          <a:endParaRPr lang="ru-RU" dirty="0">
            <a:solidFill>
              <a:schemeClr val="tx1"/>
            </a:solidFill>
          </a:endParaRPr>
        </a:p>
      </dgm:t>
    </dgm:pt>
    <dgm:pt modelId="{433B2094-53BF-4591-BFAA-2FE2692A0724}" type="parTrans" cxnId="{039ECC6D-26B8-45B4-9E26-6882B2F89B0C}">
      <dgm:prSet/>
      <dgm:spPr/>
    </dgm:pt>
    <dgm:pt modelId="{47FC30FE-6B2D-4F49-985F-7679100677F5}" type="sibTrans" cxnId="{039ECC6D-26B8-45B4-9E26-6882B2F89B0C}">
      <dgm:prSet/>
      <dgm:spPr/>
    </dgm:pt>
    <dgm:pt modelId="{19A21B25-E209-4D37-BB41-D8C6DE4368DB}">
      <dgm:prSet custT="1"/>
      <dgm:spPr/>
      <dgm:t>
        <a:bodyPr/>
        <a:lstStyle/>
        <a:p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должностей государственной гражданской службы, воинских должностей и должностей федеральной государственной службы иных видов 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C087BE34-73DE-459F-9F12-B9DB7DF3AAA4}" type="parTrans" cxnId="{244F2E49-AAC2-4B3C-8B24-BE45450E4D65}">
      <dgm:prSet/>
      <dgm:spPr/>
    </dgm:pt>
    <dgm:pt modelId="{3E033CB0-C91F-4D25-AEB6-45CC70F87C4A}" type="sibTrans" cxnId="{244F2E49-AAC2-4B3C-8B24-BE45450E4D65}">
      <dgm:prSet/>
      <dgm:spPr/>
    </dgm:pt>
    <dgm:pt modelId="{8F3EDADB-490C-4727-88E5-24E9BCF5C026}">
      <dgm:prSet custT="1"/>
      <dgm:spPr/>
      <dgm:t>
        <a:bodyPr/>
        <a:lstStyle/>
        <a:p>
          <a:r>
            <a:rPr lang="ru-RU" sz="2100" dirty="0" smtClean="0">
              <a:latin typeface="Times New Roman" pitchFamily="18" charset="0"/>
              <a:cs typeface="Times New Roman" pitchFamily="18" charset="0"/>
            </a:rPr>
            <a:t>иных должностей в соответствии с федеральными законами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6C568744-39A0-4E23-ACA4-26D47BD5BA26}" type="parTrans" cxnId="{461B3A09-7D61-4677-AEDF-1138D7898A48}">
      <dgm:prSet/>
      <dgm:spPr/>
    </dgm:pt>
    <dgm:pt modelId="{5F502037-B020-473B-AF18-8CFE8A7CB9EF}" type="sibTrans" cxnId="{461B3A09-7D61-4677-AEDF-1138D7898A48}">
      <dgm:prSet/>
      <dgm:spPr/>
    </dgm:pt>
    <dgm:pt modelId="{FFA27C72-7EAD-49B7-8962-59E422F456A3}" type="pres">
      <dgm:prSet presAssocID="{ACF66DA3-05B3-4183-8123-4DCA28C58979}" presName="linearFlow" presStyleCnt="0">
        <dgm:presLayoutVars>
          <dgm:dir/>
          <dgm:animLvl val="lvl"/>
          <dgm:resizeHandles val="exact"/>
        </dgm:presLayoutVars>
      </dgm:prSet>
      <dgm:spPr/>
    </dgm:pt>
    <dgm:pt modelId="{F3E08446-9268-4A61-99F9-C6CAE1A52935}" type="pres">
      <dgm:prSet presAssocID="{569F6548-C39A-41B1-A603-9787E26C8618}" presName="composite" presStyleCnt="0"/>
      <dgm:spPr/>
    </dgm:pt>
    <dgm:pt modelId="{F27215F2-416D-4676-82F2-483324CDD0D2}" type="pres">
      <dgm:prSet presAssocID="{569F6548-C39A-41B1-A603-9787E26C8618}" presName="parentText" presStyleLbl="alignNode1" presStyleIdx="0" presStyleCnt="5" custLinFactNeighborX="0" custLinFactNeighborY="-357">
        <dgm:presLayoutVars>
          <dgm:chMax val="1"/>
          <dgm:bulletEnabled val="1"/>
        </dgm:presLayoutVars>
      </dgm:prSet>
      <dgm:spPr/>
    </dgm:pt>
    <dgm:pt modelId="{F106DA0F-E310-4419-9676-F43673FBC694}" type="pres">
      <dgm:prSet presAssocID="{569F6548-C39A-41B1-A603-9787E26C8618}" presName="descendantText" presStyleLbl="alignAcc1" presStyleIdx="0" presStyleCnt="5" custScaleY="100000" custLinFactNeighborX="172" custLinFactNeighborY="3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8AF11-0FCC-4258-AD67-14444DDD07C1}" type="pres">
      <dgm:prSet presAssocID="{85C3ABBD-EAB0-48A0-AB62-C3C9D1EC7BC7}" presName="sp" presStyleCnt="0"/>
      <dgm:spPr/>
    </dgm:pt>
    <dgm:pt modelId="{10F34C39-74B8-43BA-A281-4B99D546AA22}" type="pres">
      <dgm:prSet presAssocID="{3D065D6A-9CBA-4C97-8961-E3D8AC32AC83}" presName="composite" presStyleCnt="0"/>
      <dgm:spPr/>
    </dgm:pt>
    <dgm:pt modelId="{AF742D6B-6A92-4207-B6CF-B8EF158C219B}" type="pres">
      <dgm:prSet presAssocID="{3D065D6A-9CBA-4C97-8961-E3D8AC32AC83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83CA806-28CF-4800-9CD4-1D99D597491B}" type="pres">
      <dgm:prSet presAssocID="{3D065D6A-9CBA-4C97-8961-E3D8AC32AC8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C27E0-FDBB-4028-A672-E7D1551AA8DE}" type="pres">
      <dgm:prSet presAssocID="{8E771314-E76F-48DF-A3ED-1D317CAB62BE}" presName="sp" presStyleCnt="0"/>
      <dgm:spPr/>
    </dgm:pt>
    <dgm:pt modelId="{E8123C67-6277-4E6C-9CF6-05C2020A346A}" type="pres">
      <dgm:prSet presAssocID="{E686C551-A6B4-48C9-ACF6-BDBD95102411}" presName="composite" presStyleCnt="0"/>
      <dgm:spPr/>
    </dgm:pt>
    <dgm:pt modelId="{48AB91B4-2994-4556-A2E8-3546E9CBDBAD}" type="pres">
      <dgm:prSet presAssocID="{E686C551-A6B4-48C9-ACF6-BDBD95102411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D36F9ECA-D96A-4D0D-9112-D9D7DAF33CD9}" type="pres">
      <dgm:prSet presAssocID="{E686C551-A6B4-48C9-ACF6-BDBD95102411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EC6ED-E7EA-481E-90B9-966288DD3B4A}" type="pres">
      <dgm:prSet presAssocID="{085F89ED-8298-44E8-8C2C-B19488918077}" presName="sp" presStyleCnt="0"/>
      <dgm:spPr/>
    </dgm:pt>
    <dgm:pt modelId="{8150DF9C-AD61-41D9-8154-82B7720368A5}" type="pres">
      <dgm:prSet presAssocID="{AB70FD05-93CF-404E-ACDB-5A8CF9F41905}" presName="composite" presStyleCnt="0"/>
      <dgm:spPr/>
    </dgm:pt>
    <dgm:pt modelId="{BFB2F0EA-1761-4DD7-9CD5-4C0328BCF658}" type="pres">
      <dgm:prSet presAssocID="{AB70FD05-93CF-404E-ACDB-5A8CF9F41905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9676E86E-53AA-43B2-BB57-F027E068E79A}" type="pres">
      <dgm:prSet presAssocID="{AB70FD05-93CF-404E-ACDB-5A8CF9F41905}" presName="descendantText" presStyleLbl="alignAcc1" presStyleIdx="3" presStyleCnt="5">
        <dgm:presLayoutVars>
          <dgm:bulletEnabled val="1"/>
        </dgm:presLayoutVars>
      </dgm:prSet>
      <dgm:spPr/>
    </dgm:pt>
    <dgm:pt modelId="{CE2F6386-AA1B-4466-A214-0CD5DE84153E}" type="pres">
      <dgm:prSet presAssocID="{3BB67569-1388-4D1D-A28F-31969EAA4AA3}" presName="sp" presStyleCnt="0"/>
      <dgm:spPr/>
    </dgm:pt>
    <dgm:pt modelId="{4678E760-093B-44D2-914B-E7449FEA9906}" type="pres">
      <dgm:prSet presAssocID="{3CF83233-AD0D-424F-A827-E268A59E7A47}" presName="composite" presStyleCnt="0"/>
      <dgm:spPr/>
    </dgm:pt>
    <dgm:pt modelId="{BAE22E53-AAFC-43FC-9651-262FE398E95A}" type="pres">
      <dgm:prSet presAssocID="{3CF83233-AD0D-424F-A827-E268A59E7A47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C7D73AFC-E74E-4FA2-B10A-80687CFF6682}" type="pres">
      <dgm:prSet presAssocID="{3CF83233-AD0D-424F-A827-E268A59E7A47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95FF3878-A292-4695-B38A-C811292AB33A}" srcId="{E686C551-A6B4-48C9-ACF6-BDBD95102411}" destId="{BF646F45-D84C-4C2C-8BC8-0481FDFE2456}" srcOrd="0" destOrd="0" parTransId="{3A4901F7-CCA3-45F8-94DE-1E058DBCFFC3}" sibTransId="{8668781B-AB8D-440E-B7C6-07153E88DA9A}"/>
    <dgm:cxn modelId="{3D1D0114-C6E9-46C4-88AD-701898383757}" type="presOf" srcId="{D5859AC9-56FE-4ACA-920B-4D3F9E0C3D4F}" destId="{F106DA0F-E310-4419-9676-F43673FBC694}" srcOrd="0" destOrd="0" presId="urn:microsoft.com/office/officeart/2005/8/layout/chevron2"/>
    <dgm:cxn modelId="{461B3A09-7D61-4677-AEDF-1138D7898A48}" srcId="{3CF83233-AD0D-424F-A827-E268A59E7A47}" destId="{8F3EDADB-490C-4727-88E5-24E9BCF5C026}" srcOrd="0" destOrd="0" parTransId="{6C568744-39A0-4E23-ACA4-26D47BD5BA26}" sibTransId="{5F502037-B020-473B-AF18-8CFE8A7CB9EF}"/>
    <dgm:cxn modelId="{A033867A-AC09-4CE8-9CAB-AE535C609B9F}" srcId="{ACF66DA3-05B3-4183-8123-4DCA28C58979}" destId="{E686C551-A6B4-48C9-ACF6-BDBD95102411}" srcOrd="2" destOrd="0" parTransId="{4B95B05A-EE75-4F92-80CE-2A8D2C6ECEE0}" sibTransId="{085F89ED-8298-44E8-8C2C-B19488918077}"/>
    <dgm:cxn modelId="{D6B23F03-5E80-4884-A393-893BF05AD5F4}" type="presOf" srcId="{8F3EDADB-490C-4727-88E5-24E9BCF5C026}" destId="{C7D73AFC-E74E-4FA2-B10A-80687CFF6682}" srcOrd="0" destOrd="0" presId="urn:microsoft.com/office/officeart/2005/8/layout/chevron2"/>
    <dgm:cxn modelId="{244F2E49-AAC2-4B3C-8B24-BE45450E4D65}" srcId="{AB70FD05-93CF-404E-ACDB-5A8CF9F41905}" destId="{19A21B25-E209-4D37-BB41-D8C6DE4368DB}" srcOrd="0" destOrd="0" parTransId="{C087BE34-73DE-459F-9F12-B9DB7DF3AAA4}" sibTransId="{3E033CB0-C91F-4D25-AEB6-45CC70F87C4A}"/>
    <dgm:cxn modelId="{161F4AF9-DC7A-47D3-B525-77BB18434B77}" srcId="{ACF66DA3-05B3-4183-8123-4DCA28C58979}" destId="{AB70FD05-93CF-404E-ACDB-5A8CF9F41905}" srcOrd="3" destOrd="0" parTransId="{DF0BE102-A9AF-423D-8549-F3D88438FD42}" sibTransId="{3BB67569-1388-4D1D-A28F-31969EAA4AA3}"/>
    <dgm:cxn modelId="{F8A25417-4867-40EE-811B-4B614C0D5441}" srcId="{3D065D6A-9CBA-4C97-8961-E3D8AC32AC83}" destId="{D0CB47DE-0A4F-4FB8-B363-55037F2DE928}" srcOrd="0" destOrd="0" parTransId="{CC75316F-4056-4EBB-A244-7A31E0DF1BBD}" sibTransId="{8130DAD1-1CA8-40B3-BC92-3173B54D956C}"/>
    <dgm:cxn modelId="{71D83A23-6E78-45CB-87A0-8EA222D97FA3}" type="presOf" srcId="{AB70FD05-93CF-404E-ACDB-5A8CF9F41905}" destId="{BFB2F0EA-1761-4DD7-9CD5-4C0328BCF658}" srcOrd="0" destOrd="0" presId="urn:microsoft.com/office/officeart/2005/8/layout/chevron2"/>
    <dgm:cxn modelId="{562BFD2B-102D-4F9A-B157-B7585CF70550}" type="presOf" srcId="{ACF66DA3-05B3-4183-8123-4DCA28C58979}" destId="{FFA27C72-7EAD-49B7-8962-59E422F456A3}" srcOrd="0" destOrd="0" presId="urn:microsoft.com/office/officeart/2005/8/layout/chevron2"/>
    <dgm:cxn modelId="{AAB87E20-3C43-4B51-8B44-F84BD0422534}" type="presOf" srcId="{3D065D6A-9CBA-4C97-8961-E3D8AC32AC83}" destId="{AF742D6B-6A92-4207-B6CF-B8EF158C219B}" srcOrd="0" destOrd="0" presId="urn:microsoft.com/office/officeart/2005/8/layout/chevron2"/>
    <dgm:cxn modelId="{1BEDDC56-6AC7-4800-812B-25F26EEF755B}" type="presOf" srcId="{19A21B25-E209-4D37-BB41-D8C6DE4368DB}" destId="{9676E86E-53AA-43B2-BB57-F027E068E79A}" srcOrd="0" destOrd="0" presId="urn:microsoft.com/office/officeart/2005/8/layout/chevron2"/>
    <dgm:cxn modelId="{92888FA8-D485-4E41-9451-BAED5128D493}" type="presOf" srcId="{3CF83233-AD0D-424F-A827-E268A59E7A47}" destId="{BAE22E53-AAFC-43FC-9651-262FE398E95A}" srcOrd="0" destOrd="0" presId="urn:microsoft.com/office/officeart/2005/8/layout/chevron2"/>
    <dgm:cxn modelId="{183BBC6B-E682-47BE-A337-FDC1CE19CAA1}" type="presOf" srcId="{569F6548-C39A-41B1-A603-9787E26C8618}" destId="{F27215F2-416D-4676-82F2-483324CDD0D2}" srcOrd="0" destOrd="0" presId="urn:microsoft.com/office/officeart/2005/8/layout/chevron2"/>
    <dgm:cxn modelId="{C059959A-FC28-4C4A-A3B5-1BF9306C7BD4}" srcId="{ACF66DA3-05B3-4183-8123-4DCA28C58979}" destId="{569F6548-C39A-41B1-A603-9787E26C8618}" srcOrd="0" destOrd="0" parTransId="{B6B9CBFB-3737-43FC-ADE8-BD45D9E6C049}" sibTransId="{85C3ABBD-EAB0-48A0-AB62-C3C9D1EC7BC7}"/>
    <dgm:cxn modelId="{039ECC6D-26B8-45B4-9E26-6882B2F89B0C}" srcId="{ACF66DA3-05B3-4183-8123-4DCA28C58979}" destId="{3CF83233-AD0D-424F-A827-E268A59E7A47}" srcOrd="4" destOrd="0" parTransId="{433B2094-53BF-4591-BFAA-2FE2692A0724}" sibTransId="{47FC30FE-6B2D-4F49-985F-7679100677F5}"/>
    <dgm:cxn modelId="{FDB1CE24-8264-4D3B-B4AC-550ED34EC8C6}" srcId="{569F6548-C39A-41B1-A603-9787E26C8618}" destId="{D5859AC9-56FE-4ACA-920B-4D3F9E0C3D4F}" srcOrd="0" destOrd="0" parTransId="{E2BD5304-7EF1-4569-8EB2-76159AE57F68}" sibTransId="{E79BE326-8CE7-4EFF-ADB8-0C12358F6C33}"/>
    <dgm:cxn modelId="{EDB49857-66B7-4EC8-AD66-02BCCE3C928B}" type="presOf" srcId="{BF646F45-D84C-4C2C-8BC8-0481FDFE2456}" destId="{D36F9ECA-D96A-4D0D-9112-D9D7DAF33CD9}" srcOrd="0" destOrd="0" presId="urn:microsoft.com/office/officeart/2005/8/layout/chevron2"/>
    <dgm:cxn modelId="{923DC257-6703-4EBF-AC4D-08405070319E}" type="presOf" srcId="{D0CB47DE-0A4F-4FB8-B363-55037F2DE928}" destId="{C83CA806-28CF-4800-9CD4-1D99D597491B}" srcOrd="0" destOrd="0" presId="urn:microsoft.com/office/officeart/2005/8/layout/chevron2"/>
    <dgm:cxn modelId="{57991702-278D-4A81-96B6-984387925510}" type="presOf" srcId="{E686C551-A6B4-48C9-ACF6-BDBD95102411}" destId="{48AB91B4-2994-4556-A2E8-3546E9CBDBAD}" srcOrd="0" destOrd="0" presId="urn:microsoft.com/office/officeart/2005/8/layout/chevron2"/>
    <dgm:cxn modelId="{28AB557F-038E-4B53-A0B0-96E8D8F66E15}" srcId="{ACF66DA3-05B3-4183-8123-4DCA28C58979}" destId="{3D065D6A-9CBA-4C97-8961-E3D8AC32AC83}" srcOrd="1" destOrd="0" parTransId="{55DFC0D3-EEA1-43D3-9170-2A83CC28ECC7}" sibTransId="{8E771314-E76F-48DF-A3ED-1D317CAB62BE}"/>
    <dgm:cxn modelId="{5DC4EBFB-6F10-4C39-8CB1-58F0931B86F4}" type="presParOf" srcId="{FFA27C72-7EAD-49B7-8962-59E422F456A3}" destId="{F3E08446-9268-4A61-99F9-C6CAE1A52935}" srcOrd="0" destOrd="0" presId="urn:microsoft.com/office/officeart/2005/8/layout/chevron2"/>
    <dgm:cxn modelId="{95EE7A02-E691-4611-BC60-18C41AC38163}" type="presParOf" srcId="{F3E08446-9268-4A61-99F9-C6CAE1A52935}" destId="{F27215F2-416D-4676-82F2-483324CDD0D2}" srcOrd="0" destOrd="0" presId="urn:microsoft.com/office/officeart/2005/8/layout/chevron2"/>
    <dgm:cxn modelId="{F6A93982-BF04-4106-AAB3-785C3575050E}" type="presParOf" srcId="{F3E08446-9268-4A61-99F9-C6CAE1A52935}" destId="{F106DA0F-E310-4419-9676-F43673FBC694}" srcOrd="1" destOrd="0" presId="urn:microsoft.com/office/officeart/2005/8/layout/chevron2"/>
    <dgm:cxn modelId="{2B1BB744-5DE9-4F08-B58C-DB92C4CA6DE4}" type="presParOf" srcId="{FFA27C72-7EAD-49B7-8962-59E422F456A3}" destId="{4BD8AF11-0FCC-4258-AD67-14444DDD07C1}" srcOrd="1" destOrd="0" presId="urn:microsoft.com/office/officeart/2005/8/layout/chevron2"/>
    <dgm:cxn modelId="{362B841B-2263-4423-AFB5-09408BD2A0B9}" type="presParOf" srcId="{FFA27C72-7EAD-49B7-8962-59E422F456A3}" destId="{10F34C39-74B8-43BA-A281-4B99D546AA22}" srcOrd="2" destOrd="0" presId="urn:microsoft.com/office/officeart/2005/8/layout/chevron2"/>
    <dgm:cxn modelId="{53462C65-5E0B-41A8-A76A-6637D4A17082}" type="presParOf" srcId="{10F34C39-74B8-43BA-A281-4B99D546AA22}" destId="{AF742D6B-6A92-4207-B6CF-B8EF158C219B}" srcOrd="0" destOrd="0" presId="urn:microsoft.com/office/officeart/2005/8/layout/chevron2"/>
    <dgm:cxn modelId="{E4751345-59CC-4BA4-8E73-57E6EE48F7F6}" type="presParOf" srcId="{10F34C39-74B8-43BA-A281-4B99D546AA22}" destId="{C83CA806-28CF-4800-9CD4-1D99D597491B}" srcOrd="1" destOrd="0" presId="urn:microsoft.com/office/officeart/2005/8/layout/chevron2"/>
    <dgm:cxn modelId="{6B383845-8543-433F-BEFB-7C92DE40D11A}" type="presParOf" srcId="{FFA27C72-7EAD-49B7-8962-59E422F456A3}" destId="{945C27E0-FDBB-4028-A672-E7D1551AA8DE}" srcOrd="3" destOrd="0" presId="urn:microsoft.com/office/officeart/2005/8/layout/chevron2"/>
    <dgm:cxn modelId="{74FED77A-6F88-42F3-9B7D-AB25A58F5892}" type="presParOf" srcId="{FFA27C72-7EAD-49B7-8962-59E422F456A3}" destId="{E8123C67-6277-4E6C-9CF6-05C2020A346A}" srcOrd="4" destOrd="0" presId="urn:microsoft.com/office/officeart/2005/8/layout/chevron2"/>
    <dgm:cxn modelId="{08926FBC-3A19-468A-9FDD-AD800A8EA397}" type="presParOf" srcId="{E8123C67-6277-4E6C-9CF6-05C2020A346A}" destId="{48AB91B4-2994-4556-A2E8-3546E9CBDBAD}" srcOrd="0" destOrd="0" presId="urn:microsoft.com/office/officeart/2005/8/layout/chevron2"/>
    <dgm:cxn modelId="{432DF51D-E1A0-47F8-AD22-E3287F412741}" type="presParOf" srcId="{E8123C67-6277-4E6C-9CF6-05C2020A346A}" destId="{D36F9ECA-D96A-4D0D-9112-D9D7DAF33CD9}" srcOrd="1" destOrd="0" presId="urn:microsoft.com/office/officeart/2005/8/layout/chevron2"/>
    <dgm:cxn modelId="{4CD997EC-4FD0-4B89-848D-E54CEFDD7134}" type="presParOf" srcId="{FFA27C72-7EAD-49B7-8962-59E422F456A3}" destId="{F26EC6ED-E7EA-481E-90B9-966288DD3B4A}" srcOrd="5" destOrd="0" presId="urn:microsoft.com/office/officeart/2005/8/layout/chevron2"/>
    <dgm:cxn modelId="{B7635886-9EAD-4678-9AF8-8CBD2F5DFF8C}" type="presParOf" srcId="{FFA27C72-7EAD-49B7-8962-59E422F456A3}" destId="{8150DF9C-AD61-41D9-8154-82B7720368A5}" srcOrd="6" destOrd="0" presId="urn:microsoft.com/office/officeart/2005/8/layout/chevron2"/>
    <dgm:cxn modelId="{5C1AB310-6923-4A8B-A3BD-6A708C95BD43}" type="presParOf" srcId="{8150DF9C-AD61-41D9-8154-82B7720368A5}" destId="{BFB2F0EA-1761-4DD7-9CD5-4C0328BCF658}" srcOrd="0" destOrd="0" presId="urn:microsoft.com/office/officeart/2005/8/layout/chevron2"/>
    <dgm:cxn modelId="{EBA63422-A790-4DA0-A1CD-18A086450F56}" type="presParOf" srcId="{8150DF9C-AD61-41D9-8154-82B7720368A5}" destId="{9676E86E-53AA-43B2-BB57-F027E068E79A}" srcOrd="1" destOrd="0" presId="urn:microsoft.com/office/officeart/2005/8/layout/chevron2"/>
    <dgm:cxn modelId="{0654411A-BAEA-4E85-8FD4-78154B77F821}" type="presParOf" srcId="{FFA27C72-7EAD-49B7-8962-59E422F456A3}" destId="{CE2F6386-AA1B-4466-A214-0CD5DE84153E}" srcOrd="7" destOrd="0" presId="urn:microsoft.com/office/officeart/2005/8/layout/chevron2"/>
    <dgm:cxn modelId="{B0F3EAB1-4485-4C6D-A691-7EDC8795DC77}" type="presParOf" srcId="{FFA27C72-7EAD-49B7-8962-59E422F456A3}" destId="{4678E760-093B-44D2-914B-E7449FEA9906}" srcOrd="8" destOrd="0" presId="urn:microsoft.com/office/officeart/2005/8/layout/chevron2"/>
    <dgm:cxn modelId="{780F5FD4-43CC-491F-B4C4-8A8680EB4EC4}" type="presParOf" srcId="{4678E760-093B-44D2-914B-E7449FEA9906}" destId="{BAE22E53-AAFC-43FC-9651-262FE398E95A}" srcOrd="0" destOrd="0" presId="urn:microsoft.com/office/officeart/2005/8/layout/chevron2"/>
    <dgm:cxn modelId="{181D6141-EC89-4C60-8BFD-7006549A1F12}" type="presParOf" srcId="{4678E760-093B-44D2-914B-E7449FEA9906}" destId="{C7D73AFC-E74E-4FA2-B10A-80687CFF6682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F66DA3-05B3-4183-8123-4DCA28C5897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9F6548-C39A-41B1-A603-9787E26C861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1.</a:t>
          </a:r>
          <a:endParaRPr lang="ru-RU" dirty="0">
            <a:solidFill>
              <a:schemeClr val="tx1"/>
            </a:solidFill>
          </a:endParaRPr>
        </a:p>
      </dgm:t>
    </dgm:pt>
    <dgm:pt modelId="{B6B9CBFB-3737-43FC-ADE8-BD45D9E6C049}" type="parTrans" cxnId="{C059959A-FC28-4C4A-A3B5-1BF9306C7BD4}">
      <dgm:prSet/>
      <dgm:spPr/>
      <dgm:t>
        <a:bodyPr/>
        <a:lstStyle/>
        <a:p>
          <a:endParaRPr lang="ru-RU"/>
        </a:p>
      </dgm:t>
    </dgm:pt>
    <dgm:pt modelId="{85C3ABBD-EAB0-48A0-AB62-C3C9D1EC7BC7}" type="sibTrans" cxnId="{C059959A-FC28-4C4A-A3B5-1BF9306C7BD4}">
      <dgm:prSet/>
      <dgm:spPr/>
      <dgm:t>
        <a:bodyPr/>
        <a:lstStyle/>
        <a:p>
          <a:endParaRPr lang="ru-RU"/>
        </a:p>
      </dgm:t>
    </dgm:pt>
    <dgm:pt modelId="{D5859AC9-56FE-4ACA-920B-4D3F9E0C3D4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Наличие стажа муниципальной службы 15 лет и замещение должности муниципальной службы не менее 12 полных месяцев при увольнении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2BD5304-7EF1-4569-8EB2-76159AE57F68}" type="parTrans" cxnId="{FDB1CE24-8264-4D3B-B4AC-550ED34EC8C6}">
      <dgm:prSet/>
      <dgm:spPr/>
      <dgm:t>
        <a:bodyPr/>
        <a:lstStyle/>
        <a:p>
          <a:endParaRPr lang="ru-RU"/>
        </a:p>
      </dgm:t>
    </dgm:pt>
    <dgm:pt modelId="{E79BE326-8CE7-4EFF-ADB8-0C12358F6C33}" type="sibTrans" cxnId="{FDB1CE24-8264-4D3B-B4AC-550ED34EC8C6}">
      <dgm:prSet/>
      <dgm:spPr/>
      <dgm:t>
        <a:bodyPr/>
        <a:lstStyle/>
        <a:p>
          <a:endParaRPr lang="ru-RU"/>
        </a:p>
      </dgm:t>
    </dgm:pt>
    <dgm:pt modelId="{3D065D6A-9CBA-4C97-8961-E3D8AC32AC8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2.</a:t>
          </a:r>
          <a:endParaRPr lang="ru-RU" dirty="0">
            <a:solidFill>
              <a:schemeClr val="tx1"/>
            </a:solidFill>
          </a:endParaRPr>
        </a:p>
      </dgm:t>
    </dgm:pt>
    <dgm:pt modelId="{55DFC0D3-EEA1-43D3-9170-2A83CC28ECC7}" type="parTrans" cxnId="{28AB557F-038E-4B53-A0B0-96E8D8F66E15}">
      <dgm:prSet/>
      <dgm:spPr/>
      <dgm:t>
        <a:bodyPr/>
        <a:lstStyle/>
        <a:p>
          <a:endParaRPr lang="ru-RU"/>
        </a:p>
      </dgm:t>
    </dgm:pt>
    <dgm:pt modelId="{8E771314-E76F-48DF-A3ED-1D317CAB62BE}" type="sibTrans" cxnId="{28AB557F-038E-4B53-A0B0-96E8D8F66E15}">
      <dgm:prSet/>
      <dgm:spPr/>
      <dgm:t>
        <a:bodyPr/>
        <a:lstStyle/>
        <a:p>
          <a:endParaRPr lang="ru-RU"/>
        </a:p>
      </dgm:t>
    </dgm:pt>
    <dgm:pt modelId="{D0CB47DE-0A4F-4FB8-B363-55037F2DE92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Установлена пенсия по старости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и замещение должности муниципальной службы не менее 12 полных месяцев при увольнении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C75316F-4056-4EBB-A244-7A31E0DF1BBD}" type="parTrans" cxnId="{F8A25417-4867-40EE-811B-4B614C0D5441}">
      <dgm:prSet/>
      <dgm:spPr/>
      <dgm:t>
        <a:bodyPr/>
        <a:lstStyle/>
        <a:p>
          <a:endParaRPr lang="ru-RU"/>
        </a:p>
      </dgm:t>
    </dgm:pt>
    <dgm:pt modelId="{8130DAD1-1CA8-40B3-BC92-3173B54D956C}" type="sibTrans" cxnId="{F8A25417-4867-40EE-811B-4B614C0D5441}">
      <dgm:prSet/>
      <dgm:spPr/>
      <dgm:t>
        <a:bodyPr/>
        <a:lstStyle/>
        <a:p>
          <a:endParaRPr lang="ru-RU"/>
        </a:p>
      </dgm:t>
    </dgm:pt>
    <dgm:pt modelId="{E686C551-A6B4-48C9-ACF6-BDBD9510241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3.</a:t>
          </a:r>
          <a:endParaRPr lang="ru-RU" dirty="0">
            <a:solidFill>
              <a:schemeClr val="tx1"/>
            </a:solidFill>
          </a:endParaRPr>
        </a:p>
      </dgm:t>
    </dgm:pt>
    <dgm:pt modelId="{4B95B05A-EE75-4F92-80CE-2A8D2C6ECEE0}" type="parTrans" cxnId="{A033867A-AC09-4CE8-9CAB-AE535C609B9F}">
      <dgm:prSet/>
      <dgm:spPr/>
      <dgm:t>
        <a:bodyPr/>
        <a:lstStyle/>
        <a:p>
          <a:endParaRPr lang="ru-RU"/>
        </a:p>
      </dgm:t>
    </dgm:pt>
    <dgm:pt modelId="{085F89ED-8298-44E8-8C2C-B19488918077}" type="sibTrans" cxnId="{A033867A-AC09-4CE8-9CAB-AE535C609B9F}">
      <dgm:prSet/>
      <dgm:spPr/>
      <dgm:t>
        <a:bodyPr/>
        <a:lstStyle/>
        <a:p>
          <a:endParaRPr lang="ru-RU"/>
        </a:p>
      </dgm:t>
    </dgm:pt>
    <dgm:pt modelId="{BF646F45-D84C-4C2C-8BC8-0481FDFE245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Наличие стажа муниципальной службы 25 лет и замещение должности муниципальной службы не менее 7 лет при увольнении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A4901F7-CCA3-45F8-94DE-1E058DBCFFC3}" type="parTrans" cxnId="{95FF3878-A292-4695-B38A-C811292AB33A}">
      <dgm:prSet/>
      <dgm:spPr/>
      <dgm:t>
        <a:bodyPr/>
        <a:lstStyle/>
        <a:p>
          <a:endParaRPr lang="ru-RU"/>
        </a:p>
      </dgm:t>
    </dgm:pt>
    <dgm:pt modelId="{8668781B-AB8D-440E-B7C6-07153E88DA9A}" type="sibTrans" cxnId="{95FF3878-A292-4695-B38A-C811292AB33A}">
      <dgm:prSet/>
      <dgm:spPr/>
      <dgm:t>
        <a:bodyPr/>
        <a:lstStyle/>
        <a:p>
          <a:endParaRPr lang="ru-RU"/>
        </a:p>
      </dgm:t>
    </dgm:pt>
    <dgm:pt modelId="{FFA27C72-7EAD-49B7-8962-59E422F456A3}" type="pres">
      <dgm:prSet presAssocID="{ACF66DA3-05B3-4183-8123-4DCA28C58979}" presName="linearFlow" presStyleCnt="0">
        <dgm:presLayoutVars>
          <dgm:dir/>
          <dgm:animLvl val="lvl"/>
          <dgm:resizeHandles val="exact"/>
        </dgm:presLayoutVars>
      </dgm:prSet>
      <dgm:spPr/>
    </dgm:pt>
    <dgm:pt modelId="{F3E08446-9268-4A61-99F9-C6CAE1A52935}" type="pres">
      <dgm:prSet presAssocID="{569F6548-C39A-41B1-A603-9787E26C8618}" presName="composite" presStyleCnt="0"/>
      <dgm:spPr/>
    </dgm:pt>
    <dgm:pt modelId="{F27215F2-416D-4676-82F2-483324CDD0D2}" type="pres">
      <dgm:prSet presAssocID="{569F6548-C39A-41B1-A603-9787E26C8618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F106DA0F-E310-4419-9676-F43673FBC694}" type="pres">
      <dgm:prSet presAssocID="{569F6548-C39A-41B1-A603-9787E26C8618}" presName="descendantText" presStyleLbl="alignAcc1" presStyleIdx="0" presStyleCnt="3" custLinFactNeighborX="172" custLinFactNeighborY="3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8AF11-0FCC-4258-AD67-14444DDD07C1}" type="pres">
      <dgm:prSet presAssocID="{85C3ABBD-EAB0-48A0-AB62-C3C9D1EC7BC7}" presName="sp" presStyleCnt="0"/>
      <dgm:spPr/>
    </dgm:pt>
    <dgm:pt modelId="{10F34C39-74B8-43BA-A281-4B99D546AA22}" type="pres">
      <dgm:prSet presAssocID="{3D065D6A-9CBA-4C97-8961-E3D8AC32AC83}" presName="composite" presStyleCnt="0"/>
      <dgm:spPr/>
    </dgm:pt>
    <dgm:pt modelId="{AF742D6B-6A92-4207-B6CF-B8EF158C219B}" type="pres">
      <dgm:prSet presAssocID="{3D065D6A-9CBA-4C97-8961-E3D8AC32AC8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83CA806-28CF-4800-9CD4-1D99D597491B}" type="pres">
      <dgm:prSet presAssocID="{3D065D6A-9CBA-4C97-8961-E3D8AC32AC8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C27E0-FDBB-4028-A672-E7D1551AA8DE}" type="pres">
      <dgm:prSet presAssocID="{8E771314-E76F-48DF-A3ED-1D317CAB62BE}" presName="sp" presStyleCnt="0"/>
      <dgm:spPr/>
    </dgm:pt>
    <dgm:pt modelId="{E8123C67-6277-4E6C-9CF6-05C2020A346A}" type="pres">
      <dgm:prSet presAssocID="{E686C551-A6B4-48C9-ACF6-BDBD95102411}" presName="composite" presStyleCnt="0"/>
      <dgm:spPr/>
    </dgm:pt>
    <dgm:pt modelId="{48AB91B4-2994-4556-A2E8-3546E9CBDBAD}" type="pres">
      <dgm:prSet presAssocID="{E686C551-A6B4-48C9-ACF6-BDBD9510241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36F9ECA-D96A-4D0D-9112-D9D7DAF33CD9}" type="pres">
      <dgm:prSet presAssocID="{E686C551-A6B4-48C9-ACF6-BDBD9510241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A25417-4867-40EE-811B-4B614C0D5441}" srcId="{3D065D6A-9CBA-4C97-8961-E3D8AC32AC83}" destId="{D0CB47DE-0A4F-4FB8-B363-55037F2DE928}" srcOrd="0" destOrd="0" parTransId="{CC75316F-4056-4EBB-A244-7A31E0DF1BBD}" sibTransId="{8130DAD1-1CA8-40B3-BC92-3173B54D956C}"/>
    <dgm:cxn modelId="{95FF3878-A292-4695-B38A-C811292AB33A}" srcId="{E686C551-A6B4-48C9-ACF6-BDBD95102411}" destId="{BF646F45-D84C-4C2C-8BC8-0481FDFE2456}" srcOrd="0" destOrd="0" parTransId="{3A4901F7-CCA3-45F8-94DE-1E058DBCFFC3}" sibTransId="{8668781B-AB8D-440E-B7C6-07153E88DA9A}"/>
    <dgm:cxn modelId="{37927906-D882-4276-8F71-B28F981391D6}" type="presOf" srcId="{3D065D6A-9CBA-4C97-8961-E3D8AC32AC83}" destId="{AF742D6B-6A92-4207-B6CF-B8EF158C219B}" srcOrd="0" destOrd="0" presId="urn:microsoft.com/office/officeart/2005/8/layout/chevron2"/>
    <dgm:cxn modelId="{91E2905C-EC91-4D8A-893D-DC267380D578}" type="presOf" srcId="{BF646F45-D84C-4C2C-8BC8-0481FDFE2456}" destId="{D36F9ECA-D96A-4D0D-9112-D9D7DAF33CD9}" srcOrd="0" destOrd="0" presId="urn:microsoft.com/office/officeart/2005/8/layout/chevron2"/>
    <dgm:cxn modelId="{3240A8DB-DBB9-4BDE-A8D0-BD83B3050DA6}" type="presOf" srcId="{ACF66DA3-05B3-4183-8123-4DCA28C58979}" destId="{FFA27C72-7EAD-49B7-8962-59E422F456A3}" srcOrd="0" destOrd="0" presId="urn:microsoft.com/office/officeart/2005/8/layout/chevron2"/>
    <dgm:cxn modelId="{A033867A-AC09-4CE8-9CAB-AE535C609B9F}" srcId="{ACF66DA3-05B3-4183-8123-4DCA28C58979}" destId="{E686C551-A6B4-48C9-ACF6-BDBD95102411}" srcOrd="2" destOrd="0" parTransId="{4B95B05A-EE75-4F92-80CE-2A8D2C6ECEE0}" sibTransId="{085F89ED-8298-44E8-8C2C-B19488918077}"/>
    <dgm:cxn modelId="{CCB97138-8E62-4CC7-8446-0D2349E8F6AD}" type="presOf" srcId="{D0CB47DE-0A4F-4FB8-B363-55037F2DE928}" destId="{C83CA806-28CF-4800-9CD4-1D99D597491B}" srcOrd="0" destOrd="0" presId="urn:microsoft.com/office/officeart/2005/8/layout/chevron2"/>
    <dgm:cxn modelId="{28AB557F-038E-4B53-A0B0-96E8D8F66E15}" srcId="{ACF66DA3-05B3-4183-8123-4DCA28C58979}" destId="{3D065D6A-9CBA-4C97-8961-E3D8AC32AC83}" srcOrd="1" destOrd="0" parTransId="{55DFC0D3-EEA1-43D3-9170-2A83CC28ECC7}" sibTransId="{8E771314-E76F-48DF-A3ED-1D317CAB62BE}"/>
    <dgm:cxn modelId="{C059959A-FC28-4C4A-A3B5-1BF9306C7BD4}" srcId="{ACF66DA3-05B3-4183-8123-4DCA28C58979}" destId="{569F6548-C39A-41B1-A603-9787E26C8618}" srcOrd="0" destOrd="0" parTransId="{B6B9CBFB-3737-43FC-ADE8-BD45D9E6C049}" sibTransId="{85C3ABBD-EAB0-48A0-AB62-C3C9D1EC7BC7}"/>
    <dgm:cxn modelId="{FDB1CE24-8264-4D3B-B4AC-550ED34EC8C6}" srcId="{569F6548-C39A-41B1-A603-9787E26C8618}" destId="{D5859AC9-56FE-4ACA-920B-4D3F9E0C3D4F}" srcOrd="0" destOrd="0" parTransId="{E2BD5304-7EF1-4569-8EB2-76159AE57F68}" sibTransId="{E79BE326-8CE7-4EFF-ADB8-0C12358F6C33}"/>
    <dgm:cxn modelId="{37D32D15-A9A3-477C-8B7F-D26C650C6404}" type="presOf" srcId="{D5859AC9-56FE-4ACA-920B-4D3F9E0C3D4F}" destId="{F106DA0F-E310-4419-9676-F43673FBC694}" srcOrd="0" destOrd="0" presId="urn:microsoft.com/office/officeart/2005/8/layout/chevron2"/>
    <dgm:cxn modelId="{04B54E48-329F-42B6-9AF4-4965EA5569BC}" type="presOf" srcId="{E686C551-A6B4-48C9-ACF6-BDBD95102411}" destId="{48AB91B4-2994-4556-A2E8-3546E9CBDBAD}" srcOrd="0" destOrd="0" presId="urn:microsoft.com/office/officeart/2005/8/layout/chevron2"/>
    <dgm:cxn modelId="{88892667-CC93-4436-B56D-C6414DC7C86D}" type="presOf" srcId="{569F6548-C39A-41B1-A603-9787E26C8618}" destId="{F27215F2-416D-4676-82F2-483324CDD0D2}" srcOrd="0" destOrd="0" presId="urn:microsoft.com/office/officeart/2005/8/layout/chevron2"/>
    <dgm:cxn modelId="{BC0F539D-5B7F-4292-A440-C229D5C04B80}" type="presParOf" srcId="{FFA27C72-7EAD-49B7-8962-59E422F456A3}" destId="{F3E08446-9268-4A61-99F9-C6CAE1A52935}" srcOrd="0" destOrd="0" presId="urn:microsoft.com/office/officeart/2005/8/layout/chevron2"/>
    <dgm:cxn modelId="{23E3D8B1-F8A6-4FAC-9B05-342A99DEC2CE}" type="presParOf" srcId="{F3E08446-9268-4A61-99F9-C6CAE1A52935}" destId="{F27215F2-416D-4676-82F2-483324CDD0D2}" srcOrd="0" destOrd="0" presId="urn:microsoft.com/office/officeart/2005/8/layout/chevron2"/>
    <dgm:cxn modelId="{D933B314-8AD2-48BE-821D-C95EA7242AF5}" type="presParOf" srcId="{F3E08446-9268-4A61-99F9-C6CAE1A52935}" destId="{F106DA0F-E310-4419-9676-F43673FBC694}" srcOrd="1" destOrd="0" presId="urn:microsoft.com/office/officeart/2005/8/layout/chevron2"/>
    <dgm:cxn modelId="{3A99F96B-B6C6-4582-ADD3-AEE0A72D411D}" type="presParOf" srcId="{FFA27C72-7EAD-49B7-8962-59E422F456A3}" destId="{4BD8AF11-0FCC-4258-AD67-14444DDD07C1}" srcOrd="1" destOrd="0" presId="urn:microsoft.com/office/officeart/2005/8/layout/chevron2"/>
    <dgm:cxn modelId="{F4FE8971-348B-4D96-A5C7-97C2366A094A}" type="presParOf" srcId="{FFA27C72-7EAD-49B7-8962-59E422F456A3}" destId="{10F34C39-74B8-43BA-A281-4B99D546AA22}" srcOrd="2" destOrd="0" presId="urn:microsoft.com/office/officeart/2005/8/layout/chevron2"/>
    <dgm:cxn modelId="{AAF00860-9742-4113-893E-46AD1EBEF4D4}" type="presParOf" srcId="{10F34C39-74B8-43BA-A281-4B99D546AA22}" destId="{AF742D6B-6A92-4207-B6CF-B8EF158C219B}" srcOrd="0" destOrd="0" presId="urn:microsoft.com/office/officeart/2005/8/layout/chevron2"/>
    <dgm:cxn modelId="{9FA3640B-4983-452F-BE3C-858B492DEE8F}" type="presParOf" srcId="{10F34C39-74B8-43BA-A281-4B99D546AA22}" destId="{C83CA806-28CF-4800-9CD4-1D99D597491B}" srcOrd="1" destOrd="0" presId="urn:microsoft.com/office/officeart/2005/8/layout/chevron2"/>
    <dgm:cxn modelId="{2DB75976-B6EE-4D6D-A4E6-4029DD66486A}" type="presParOf" srcId="{FFA27C72-7EAD-49B7-8962-59E422F456A3}" destId="{945C27E0-FDBB-4028-A672-E7D1551AA8DE}" srcOrd="3" destOrd="0" presId="urn:microsoft.com/office/officeart/2005/8/layout/chevron2"/>
    <dgm:cxn modelId="{251300E8-A2D6-4979-AECD-1D47E0CF6CC7}" type="presParOf" srcId="{FFA27C72-7EAD-49B7-8962-59E422F456A3}" destId="{E8123C67-6277-4E6C-9CF6-05C2020A346A}" srcOrd="4" destOrd="0" presId="urn:microsoft.com/office/officeart/2005/8/layout/chevron2"/>
    <dgm:cxn modelId="{D7E00D23-71E2-4023-B3B6-94B1F48C6257}" type="presParOf" srcId="{E8123C67-6277-4E6C-9CF6-05C2020A346A}" destId="{48AB91B4-2994-4556-A2E8-3546E9CBDBAD}" srcOrd="0" destOrd="0" presId="urn:microsoft.com/office/officeart/2005/8/layout/chevron2"/>
    <dgm:cxn modelId="{69C802E4-9101-4BF9-8673-40E0B0C8A121}" type="presParOf" srcId="{E8123C67-6277-4E6C-9CF6-05C2020A346A}" destId="{D36F9ECA-D96A-4D0D-9112-D9D7DAF33CD9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DACAFB-4154-48BD-ACBE-D3BAF87029B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89A26F-42C6-468B-9D33-C65F6335FE4E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менее 15 лет муниципальной службы – 45 % от среднемесячного денежного содержания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80A7EE-30F6-44EA-BB79-24093A849EB9}" type="parTrans" cxnId="{23FFB2A8-4FE1-4925-9BC9-0AE22797EDD8}">
      <dgm:prSet/>
      <dgm:spPr/>
      <dgm:t>
        <a:bodyPr/>
        <a:lstStyle/>
        <a:p>
          <a:endParaRPr lang="ru-RU"/>
        </a:p>
      </dgm:t>
    </dgm:pt>
    <dgm:pt modelId="{C4CC805D-F2F1-4F1C-932D-DCDED923FE07}" type="sibTrans" cxnId="{23FFB2A8-4FE1-4925-9BC9-0AE22797EDD8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1A719781-0A10-45C6-BDBD-473E6BCBC0E8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каждый полный год стажа муниципальной службы сверх 15 лет –увеличивается на 3 %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среднемесячного денежного содержания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0DCB3E-9363-4A83-934D-73A08A18C309}" type="parTrans" cxnId="{BDC3F79C-F177-4D76-BFC0-B67FCF5847C7}">
      <dgm:prSet/>
      <dgm:spPr/>
      <dgm:t>
        <a:bodyPr/>
        <a:lstStyle/>
        <a:p>
          <a:endParaRPr lang="ru-RU"/>
        </a:p>
      </dgm:t>
    </dgm:pt>
    <dgm:pt modelId="{4A184395-B27C-4811-A551-70226396B19F}" type="sibTrans" cxnId="{BDC3F79C-F177-4D76-BFC0-B67FCF5847C7}">
      <dgm:prSet/>
      <dgm:spPr>
        <a:solidFill>
          <a:schemeClr val="accent6">
            <a:alpha val="90000"/>
          </a:schemeClr>
        </a:solidFill>
      </dgm:spPr>
      <dgm:t>
        <a:bodyPr/>
        <a:lstStyle/>
        <a:p>
          <a:endParaRPr lang="ru-RU"/>
        </a:p>
      </dgm:t>
    </dgm:pt>
    <dgm:pt modelId="{3C7E23FF-4442-4EDB-8837-0DBE57B5CD63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максимальный размер пенсии за выслугу лет не может превышать – 75 %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среднемесячного денежного содержания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C0A64A-2F0F-407B-A76F-0732BE04D1E4}" type="parTrans" cxnId="{0AE713FA-8A6C-42BE-B60F-762B3B0E12E9}">
      <dgm:prSet/>
      <dgm:spPr/>
      <dgm:t>
        <a:bodyPr/>
        <a:lstStyle/>
        <a:p>
          <a:endParaRPr lang="ru-RU"/>
        </a:p>
      </dgm:t>
    </dgm:pt>
    <dgm:pt modelId="{4AB00533-5F6B-4E5B-A80C-F775C8379978}" type="sibTrans" cxnId="{0AE713FA-8A6C-42BE-B60F-762B3B0E12E9}">
      <dgm:prSet/>
      <dgm:spPr/>
      <dgm:t>
        <a:bodyPr/>
        <a:lstStyle/>
        <a:p>
          <a:endParaRPr lang="ru-RU"/>
        </a:p>
      </dgm:t>
    </dgm:pt>
    <dgm:pt modelId="{6B6CFFC9-9513-48B7-99DA-6F7B34397E5B}" type="pres">
      <dgm:prSet presAssocID="{E8DACAFB-4154-48BD-ACBE-D3BAF87029B6}" presName="outerComposite" presStyleCnt="0">
        <dgm:presLayoutVars>
          <dgm:chMax val="5"/>
          <dgm:dir/>
          <dgm:resizeHandles val="exact"/>
        </dgm:presLayoutVars>
      </dgm:prSet>
      <dgm:spPr/>
    </dgm:pt>
    <dgm:pt modelId="{006E8F2C-B26E-4FCB-B3F4-28BEBCC9A6F1}" type="pres">
      <dgm:prSet presAssocID="{E8DACAFB-4154-48BD-ACBE-D3BAF87029B6}" presName="dummyMaxCanvas" presStyleCnt="0">
        <dgm:presLayoutVars/>
      </dgm:prSet>
      <dgm:spPr/>
    </dgm:pt>
    <dgm:pt modelId="{AD42FDAA-66BC-4097-A8F7-CC638E7DC90D}" type="pres">
      <dgm:prSet presAssocID="{E8DACAFB-4154-48BD-ACBE-D3BAF87029B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0DD42-E555-4BC4-8864-94A9E2F217AC}" type="pres">
      <dgm:prSet presAssocID="{E8DACAFB-4154-48BD-ACBE-D3BAF87029B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12DDB-025D-4443-A6A9-BFA3F24B77D9}" type="pres">
      <dgm:prSet presAssocID="{E8DACAFB-4154-48BD-ACBE-D3BAF87029B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AB7B89-7FC1-48D4-AC74-71DF3099CCCB}" type="pres">
      <dgm:prSet presAssocID="{E8DACAFB-4154-48BD-ACBE-D3BAF87029B6}" presName="ThreeConn_1-2" presStyleLbl="fgAccFollowNode1" presStyleIdx="0" presStyleCnt="2">
        <dgm:presLayoutVars>
          <dgm:bulletEnabled val="1"/>
        </dgm:presLayoutVars>
      </dgm:prSet>
      <dgm:spPr/>
    </dgm:pt>
    <dgm:pt modelId="{87B0BC0C-6C6D-4EE0-B9D3-1D2771CBB778}" type="pres">
      <dgm:prSet presAssocID="{E8DACAFB-4154-48BD-ACBE-D3BAF87029B6}" presName="ThreeConn_2-3" presStyleLbl="fgAccFollowNode1" presStyleIdx="1" presStyleCnt="2">
        <dgm:presLayoutVars>
          <dgm:bulletEnabled val="1"/>
        </dgm:presLayoutVars>
      </dgm:prSet>
      <dgm:spPr/>
    </dgm:pt>
    <dgm:pt modelId="{2A4F546B-BAE0-4751-9D08-7FC20119B115}" type="pres">
      <dgm:prSet presAssocID="{E8DACAFB-4154-48BD-ACBE-D3BAF87029B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7CA93-B4B1-4783-8ED6-742C62254B84}" type="pres">
      <dgm:prSet presAssocID="{E8DACAFB-4154-48BD-ACBE-D3BAF87029B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DB50D-E0E9-4947-932E-F87D2C6F0471}" type="pres">
      <dgm:prSet presAssocID="{E8DACAFB-4154-48BD-ACBE-D3BAF87029B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F03AF6-94C2-411F-BA0F-1F455DC881D8}" type="presOf" srcId="{E8DACAFB-4154-48BD-ACBE-D3BAF87029B6}" destId="{6B6CFFC9-9513-48B7-99DA-6F7B34397E5B}" srcOrd="0" destOrd="0" presId="urn:microsoft.com/office/officeart/2005/8/layout/vProcess5"/>
    <dgm:cxn modelId="{36C9735E-7178-4866-9293-68593103D51C}" type="presOf" srcId="{4689A26F-42C6-468B-9D33-C65F6335FE4E}" destId="{AD42FDAA-66BC-4097-A8F7-CC638E7DC90D}" srcOrd="0" destOrd="0" presId="urn:microsoft.com/office/officeart/2005/8/layout/vProcess5"/>
    <dgm:cxn modelId="{BDC3F79C-F177-4D76-BFC0-B67FCF5847C7}" srcId="{E8DACAFB-4154-48BD-ACBE-D3BAF87029B6}" destId="{1A719781-0A10-45C6-BDBD-473E6BCBC0E8}" srcOrd="1" destOrd="0" parTransId="{EF0DCB3E-9363-4A83-934D-73A08A18C309}" sibTransId="{4A184395-B27C-4811-A551-70226396B19F}"/>
    <dgm:cxn modelId="{EEF471F3-64D9-498E-B484-5D481940E237}" type="presOf" srcId="{3C7E23FF-4442-4EDB-8837-0DBE57B5CD63}" destId="{8DC12DDB-025D-4443-A6A9-BFA3F24B77D9}" srcOrd="0" destOrd="0" presId="urn:microsoft.com/office/officeart/2005/8/layout/vProcess5"/>
    <dgm:cxn modelId="{F987A3B4-FE82-4AD8-B9FC-926D86F738C6}" type="presOf" srcId="{C4CC805D-F2F1-4F1C-932D-DCDED923FE07}" destId="{92AB7B89-7FC1-48D4-AC74-71DF3099CCCB}" srcOrd="0" destOrd="0" presId="urn:microsoft.com/office/officeart/2005/8/layout/vProcess5"/>
    <dgm:cxn modelId="{4463A885-1CCB-4EE3-B65A-8448D817E8C2}" type="presOf" srcId="{4A184395-B27C-4811-A551-70226396B19F}" destId="{87B0BC0C-6C6D-4EE0-B9D3-1D2771CBB778}" srcOrd="0" destOrd="0" presId="urn:microsoft.com/office/officeart/2005/8/layout/vProcess5"/>
    <dgm:cxn modelId="{D08E5AE3-3CE3-4653-B0E8-C2EDBA10F2F7}" type="presOf" srcId="{4689A26F-42C6-468B-9D33-C65F6335FE4E}" destId="{2A4F546B-BAE0-4751-9D08-7FC20119B115}" srcOrd="1" destOrd="0" presId="urn:microsoft.com/office/officeart/2005/8/layout/vProcess5"/>
    <dgm:cxn modelId="{23FFB2A8-4FE1-4925-9BC9-0AE22797EDD8}" srcId="{E8DACAFB-4154-48BD-ACBE-D3BAF87029B6}" destId="{4689A26F-42C6-468B-9D33-C65F6335FE4E}" srcOrd="0" destOrd="0" parTransId="{D380A7EE-30F6-44EA-BB79-24093A849EB9}" sibTransId="{C4CC805D-F2F1-4F1C-932D-DCDED923FE07}"/>
    <dgm:cxn modelId="{0AE713FA-8A6C-42BE-B60F-762B3B0E12E9}" srcId="{E8DACAFB-4154-48BD-ACBE-D3BAF87029B6}" destId="{3C7E23FF-4442-4EDB-8837-0DBE57B5CD63}" srcOrd="2" destOrd="0" parTransId="{72C0A64A-2F0F-407B-A76F-0732BE04D1E4}" sibTransId="{4AB00533-5F6B-4E5B-A80C-F775C8379978}"/>
    <dgm:cxn modelId="{39E95C0B-4E30-45D2-B00C-A9B1544544FF}" type="presOf" srcId="{1A719781-0A10-45C6-BDBD-473E6BCBC0E8}" destId="{0807CA93-B4B1-4783-8ED6-742C62254B84}" srcOrd="1" destOrd="0" presId="urn:microsoft.com/office/officeart/2005/8/layout/vProcess5"/>
    <dgm:cxn modelId="{D643FFB8-A01A-46BA-A9AD-8C449844EF4B}" type="presOf" srcId="{1A719781-0A10-45C6-BDBD-473E6BCBC0E8}" destId="{FF30DD42-E555-4BC4-8864-94A9E2F217AC}" srcOrd="0" destOrd="0" presId="urn:microsoft.com/office/officeart/2005/8/layout/vProcess5"/>
    <dgm:cxn modelId="{D519FA0C-4179-475D-966B-F3EEF512A229}" type="presOf" srcId="{3C7E23FF-4442-4EDB-8837-0DBE57B5CD63}" destId="{4DBDB50D-E0E9-4947-932E-F87D2C6F0471}" srcOrd="1" destOrd="0" presId="urn:microsoft.com/office/officeart/2005/8/layout/vProcess5"/>
    <dgm:cxn modelId="{E35A3C12-61A6-4C48-B344-0F9F7E415F6A}" type="presParOf" srcId="{6B6CFFC9-9513-48B7-99DA-6F7B34397E5B}" destId="{006E8F2C-B26E-4FCB-B3F4-28BEBCC9A6F1}" srcOrd="0" destOrd="0" presId="urn:microsoft.com/office/officeart/2005/8/layout/vProcess5"/>
    <dgm:cxn modelId="{A2B7AAFC-D0E1-4C06-AA42-A4335625BD15}" type="presParOf" srcId="{6B6CFFC9-9513-48B7-99DA-6F7B34397E5B}" destId="{AD42FDAA-66BC-4097-A8F7-CC638E7DC90D}" srcOrd="1" destOrd="0" presId="urn:microsoft.com/office/officeart/2005/8/layout/vProcess5"/>
    <dgm:cxn modelId="{4EAB3419-92AD-43A2-9D83-A85DAF4077F5}" type="presParOf" srcId="{6B6CFFC9-9513-48B7-99DA-6F7B34397E5B}" destId="{FF30DD42-E555-4BC4-8864-94A9E2F217AC}" srcOrd="2" destOrd="0" presId="urn:microsoft.com/office/officeart/2005/8/layout/vProcess5"/>
    <dgm:cxn modelId="{27D9D27C-242F-4FC7-93BE-44B73B1F41FC}" type="presParOf" srcId="{6B6CFFC9-9513-48B7-99DA-6F7B34397E5B}" destId="{8DC12DDB-025D-4443-A6A9-BFA3F24B77D9}" srcOrd="3" destOrd="0" presId="urn:microsoft.com/office/officeart/2005/8/layout/vProcess5"/>
    <dgm:cxn modelId="{4703A499-4174-4DB6-9888-C4563C8DF32F}" type="presParOf" srcId="{6B6CFFC9-9513-48B7-99DA-6F7B34397E5B}" destId="{92AB7B89-7FC1-48D4-AC74-71DF3099CCCB}" srcOrd="4" destOrd="0" presId="urn:microsoft.com/office/officeart/2005/8/layout/vProcess5"/>
    <dgm:cxn modelId="{13B64C7A-763A-4B17-9475-888B3541DEAD}" type="presParOf" srcId="{6B6CFFC9-9513-48B7-99DA-6F7B34397E5B}" destId="{87B0BC0C-6C6D-4EE0-B9D3-1D2771CBB778}" srcOrd="5" destOrd="0" presId="urn:microsoft.com/office/officeart/2005/8/layout/vProcess5"/>
    <dgm:cxn modelId="{538CFE08-F092-428B-A2F7-59DAD0AC42D6}" type="presParOf" srcId="{6B6CFFC9-9513-48B7-99DA-6F7B34397E5B}" destId="{2A4F546B-BAE0-4751-9D08-7FC20119B115}" srcOrd="6" destOrd="0" presId="urn:microsoft.com/office/officeart/2005/8/layout/vProcess5"/>
    <dgm:cxn modelId="{4C7BAAF1-66CE-4071-BA35-64DC942A82D4}" type="presParOf" srcId="{6B6CFFC9-9513-48B7-99DA-6F7B34397E5B}" destId="{0807CA93-B4B1-4783-8ED6-742C62254B84}" srcOrd="7" destOrd="0" presId="urn:microsoft.com/office/officeart/2005/8/layout/vProcess5"/>
    <dgm:cxn modelId="{D181A132-BA0D-4495-95FF-BB35EA4F13DA}" type="presParOf" srcId="{6B6CFFC9-9513-48B7-99DA-6F7B34397E5B}" destId="{4DBDB50D-E0E9-4947-932E-F87D2C6F0471}" srcOrd="8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DDA825-BCD1-45C8-9807-E3FFCA3681B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05822B-C797-4EA4-9A5F-2218266CE70F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может быть ниже фиксированной выплаты к страховой пенсии по старости, установленной частью 1 статьи 16 Федерального закона «О страховых пенсиях» с учетом районного коэффициента, действующего на соответствующей территории Забайкальского края в соответствии с федеральным и краевым законодательством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D279D0-7367-4139-8D87-DB6B9889DA9D}" type="parTrans" cxnId="{F48C750C-EC90-439C-9ACF-B1012A02D47D}">
      <dgm:prSet/>
      <dgm:spPr/>
      <dgm:t>
        <a:bodyPr/>
        <a:lstStyle/>
        <a:p>
          <a:endParaRPr lang="ru-RU"/>
        </a:p>
      </dgm:t>
    </dgm:pt>
    <dgm:pt modelId="{8FAF405F-775E-46A7-8D5D-B3FF991A1353}" type="sibTrans" cxnId="{F48C750C-EC90-439C-9ACF-B1012A02D47D}">
      <dgm:prSet/>
      <dgm:spPr/>
      <dgm:t>
        <a:bodyPr/>
        <a:lstStyle/>
        <a:p>
          <a:endParaRPr lang="ru-RU"/>
        </a:p>
      </dgm:t>
    </dgm:pt>
    <dgm:pt modelId="{7C8BA744-1C7B-457A-AD8E-14491FA9FE2C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соответствии с Федеральным законом «О страховых пенсиях» минимальный размер пенсии за выслугу лет составляет 3,935 рублей. К этой сумме необходимо применить районный коэффициент действующий на соответствующей территории муниципального образования в соответствии с федеральным и краевым законодательством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9D0A88-7281-4CA3-9D33-1B3BBED4C699}" type="parTrans" cxnId="{5BAB10E6-F8F7-4750-B183-0FBAC53EB4D1}">
      <dgm:prSet/>
      <dgm:spPr/>
      <dgm:t>
        <a:bodyPr/>
        <a:lstStyle/>
        <a:p>
          <a:endParaRPr lang="ru-RU"/>
        </a:p>
      </dgm:t>
    </dgm:pt>
    <dgm:pt modelId="{F985DD79-7F23-42D3-981B-092897AC6D7C}" type="sibTrans" cxnId="{5BAB10E6-F8F7-4750-B183-0FBAC53EB4D1}">
      <dgm:prSet/>
      <dgm:spPr/>
      <dgm:t>
        <a:bodyPr/>
        <a:lstStyle/>
        <a:p>
          <a:endParaRPr lang="ru-RU"/>
        </a:p>
      </dgm:t>
    </dgm:pt>
    <dgm:pt modelId="{5022AB6F-6372-4B4F-AB58-25622D6A8553}" type="pres">
      <dgm:prSet presAssocID="{44DDA825-BCD1-45C8-9807-E3FFCA3681B2}" presName="linear" presStyleCnt="0">
        <dgm:presLayoutVars>
          <dgm:animLvl val="lvl"/>
          <dgm:resizeHandles val="exact"/>
        </dgm:presLayoutVars>
      </dgm:prSet>
      <dgm:spPr/>
    </dgm:pt>
    <dgm:pt modelId="{3B012E15-3F82-456F-B8A9-7E7CE3F2556E}" type="pres">
      <dgm:prSet presAssocID="{CF05822B-C797-4EA4-9A5F-2218266CE70F}" presName="parentText" presStyleLbl="node1" presStyleIdx="0" presStyleCnt="2" custLinFactY="-960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A40F4-EB0A-44D0-8E7C-B328B12B76BE}" type="pres">
      <dgm:prSet presAssocID="{8FAF405F-775E-46A7-8D5D-B3FF991A1353}" presName="spacer" presStyleCnt="0"/>
      <dgm:spPr/>
    </dgm:pt>
    <dgm:pt modelId="{A265F20B-DE03-485E-A74A-310ADA4B3C8C}" type="pres">
      <dgm:prSet presAssocID="{7C8BA744-1C7B-457A-AD8E-14491FA9FE2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8C750C-EC90-439C-9ACF-B1012A02D47D}" srcId="{44DDA825-BCD1-45C8-9807-E3FFCA3681B2}" destId="{CF05822B-C797-4EA4-9A5F-2218266CE70F}" srcOrd="0" destOrd="0" parTransId="{EFD279D0-7367-4139-8D87-DB6B9889DA9D}" sibTransId="{8FAF405F-775E-46A7-8D5D-B3FF991A1353}"/>
    <dgm:cxn modelId="{2AC7545D-8FE1-4F2C-BAB1-E6B9ABF8318F}" type="presOf" srcId="{44DDA825-BCD1-45C8-9807-E3FFCA3681B2}" destId="{5022AB6F-6372-4B4F-AB58-25622D6A8553}" srcOrd="0" destOrd="0" presId="urn:microsoft.com/office/officeart/2005/8/layout/vList2"/>
    <dgm:cxn modelId="{6A7CA66A-363F-45F9-88EA-96C65850BEE4}" type="presOf" srcId="{7C8BA744-1C7B-457A-AD8E-14491FA9FE2C}" destId="{A265F20B-DE03-485E-A74A-310ADA4B3C8C}" srcOrd="0" destOrd="0" presId="urn:microsoft.com/office/officeart/2005/8/layout/vList2"/>
    <dgm:cxn modelId="{F5CFC6B7-4053-4C36-8B7A-044E24A58408}" type="presOf" srcId="{CF05822B-C797-4EA4-9A5F-2218266CE70F}" destId="{3B012E15-3F82-456F-B8A9-7E7CE3F2556E}" srcOrd="0" destOrd="0" presId="urn:microsoft.com/office/officeart/2005/8/layout/vList2"/>
    <dgm:cxn modelId="{5BAB10E6-F8F7-4750-B183-0FBAC53EB4D1}" srcId="{44DDA825-BCD1-45C8-9807-E3FFCA3681B2}" destId="{7C8BA744-1C7B-457A-AD8E-14491FA9FE2C}" srcOrd="1" destOrd="0" parTransId="{649D0A88-7281-4CA3-9D33-1B3BBED4C699}" sibTransId="{F985DD79-7F23-42D3-981B-092897AC6D7C}"/>
    <dgm:cxn modelId="{6B35F7B8-42B0-44AA-AA43-BEDC6D0F667C}" type="presParOf" srcId="{5022AB6F-6372-4B4F-AB58-25622D6A8553}" destId="{3B012E15-3F82-456F-B8A9-7E7CE3F2556E}" srcOrd="0" destOrd="0" presId="urn:microsoft.com/office/officeart/2005/8/layout/vList2"/>
    <dgm:cxn modelId="{40D76D08-47C6-418F-8315-12B4CDDCB2C4}" type="presParOf" srcId="{5022AB6F-6372-4B4F-AB58-25622D6A8553}" destId="{DFFA40F4-EB0A-44D0-8E7C-B328B12B76BE}" srcOrd="1" destOrd="0" presId="urn:microsoft.com/office/officeart/2005/8/layout/vList2"/>
    <dgm:cxn modelId="{4C2E9208-4281-43F7-9E63-345D2FC86A4F}" type="presParOf" srcId="{5022AB6F-6372-4B4F-AB58-25622D6A8553}" destId="{A265F20B-DE03-485E-A74A-310ADA4B3C8C}" srcOrd="2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84B8BB-B20F-476F-9822-6331DA4EB90F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C3D3B90-0076-478E-9BBC-9798D943CF4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МНПА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 пенсии за выслугу лет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303EB8-B49C-43D1-92F5-C357B47A13CD}" type="parTrans" cxnId="{F4662E91-1960-4CA2-ABCB-90D74F560ED7}">
      <dgm:prSet/>
      <dgm:spPr/>
      <dgm:t>
        <a:bodyPr/>
        <a:lstStyle/>
        <a:p>
          <a:endParaRPr lang="ru-RU"/>
        </a:p>
      </dgm:t>
    </dgm:pt>
    <dgm:pt modelId="{983CDE4B-46A7-451F-BC00-BC0D92DE29EC}" type="sibTrans" cxnId="{F4662E91-1960-4CA2-ABCB-90D74F560ED7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DB7E0A99-7F99-4C41-8DA6-129E1155D9DF}">
      <dgm:prSet phldrT="[Текст]" custT="1"/>
      <dgm:spPr/>
      <dgm:t>
        <a:bodyPr/>
        <a:lstStyle/>
        <a:p>
          <a:r>
            <a:rPr lang="ru-RU" sz="3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143-ФЗ</a:t>
          </a:r>
          <a:endParaRPr lang="ru-RU" sz="3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A5736A-6818-4CDA-86A1-E20ECEC3AC2D}" type="parTrans" cxnId="{9D14F8F4-7DE8-4900-8573-0B0E0891EBA3}">
      <dgm:prSet/>
      <dgm:spPr/>
      <dgm:t>
        <a:bodyPr/>
        <a:lstStyle/>
        <a:p>
          <a:endParaRPr lang="ru-RU"/>
        </a:p>
      </dgm:t>
    </dgm:pt>
    <dgm:pt modelId="{8288A759-5F05-4D94-B81C-DA793AC6CA59}" type="sibTrans" cxnId="{9D14F8F4-7DE8-4900-8573-0B0E0891EBA3}">
      <dgm:prSet/>
      <dgm:spPr>
        <a:solidFill>
          <a:schemeClr val="accent6"/>
        </a:solidFill>
      </dgm:spPr>
      <dgm:t>
        <a:bodyPr/>
        <a:lstStyle/>
        <a:p>
          <a:endParaRPr lang="ru-RU"/>
        </a:p>
      </dgm:t>
    </dgm:pt>
    <dgm:pt modelId="{CC55C26C-111A-40DA-9FAE-05067C984694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ИЗМЕНЕННЫЙ</a:t>
          </a:r>
        </a:p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МНПА </a:t>
          </a:r>
        </a:p>
        <a:p>
          <a:r>
            <a: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 пенсии за выслугу лет муниципальным служащим</a:t>
          </a:r>
          <a:endParaRPr lang="ru-RU" sz="3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899E45-9F06-4716-9A9A-75CA1F130368}" type="parTrans" cxnId="{AA0732D7-72FA-4BE6-81E3-D5AC0AE76448}">
      <dgm:prSet/>
      <dgm:spPr/>
      <dgm:t>
        <a:bodyPr/>
        <a:lstStyle/>
        <a:p>
          <a:endParaRPr lang="ru-RU"/>
        </a:p>
      </dgm:t>
    </dgm:pt>
    <dgm:pt modelId="{8FBD64C0-7B21-423C-B892-F617FF6D1486}" type="sibTrans" cxnId="{AA0732D7-72FA-4BE6-81E3-D5AC0AE76448}">
      <dgm:prSet/>
      <dgm:spPr/>
      <dgm:t>
        <a:bodyPr/>
        <a:lstStyle/>
        <a:p>
          <a:endParaRPr lang="ru-RU"/>
        </a:p>
      </dgm:t>
    </dgm:pt>
    <dgm:pt modelId="{7A6F2769-D3A0-47EA-8182-058889BF28A8}" type="pres">
      <dgm:prSet presAssocID="{9584B8BB-B20F-476F-9822-6331DA4EB90F}" presName="Name0" presStyleCnt="0">
        <dgm:presLayoutVars>
          <dgm:dir/>
          <dgm:resizeHandles val="exact"/>
        </dgm:presLayoutVars>
      </dgm:prSet>
      <dgm:spPr/>
    </dgm:pt>
    <dgm:pt modelId="{72A9BE11-03CC-452C-BA57-662459E5316B}" type="pres">
      <dgm:prSet presAssocID="{9584B8BB-B20F-476F-9822-6331DA4EB90F}" presName="vNodes" presStyleCnt="0"/>
      <dgm:spPr/>
    </dgm:pt>
    <dgm:pt modelId="{AA461287-A642-4516-8C43-2EADB54A8516}" type="pres">
      <dgm:prSet presAssocID="{5C3D3B90-0076-478E-9BBC-9798D943CF4B}" presName="node" presStyleLbl="node1" presStyleIdx="0" presStyleCnt="3" custScaleX="188732" custScaleY="169617">
        <dgm:presLayoutVars>
          <dgm:bulletEnabled val="1"/>
        </dgm:presLayoutVars>
      </dgm:prSet>
      <dgm:spPr/>
    </dgm:pt>
    <dgm:pt modelId="{EC902499-26CD-4DD7-8BD0-993CF92B6882}" type="pres">
      <dgm:prSet presAssocID="{983CDE4B-46A7-451F-BC00-BC0D92DE29EC}" presName="spacerT" presStyleCnt="0"/>
      <dgm:spPr/>
    </dgm:pt>
    <dgm:pt modelId="{3AA6BCEF-9B6A-4B06-9595-21D017301D30}" type="pres">
      <dgm:prSet presAssocID="{983CDE4B-46A7-451F-BC00-BC0D92DE29EC}" presName="sibTrans" presStyleLbl="sibTrans2D1" presStyleIdx="0" presStyleCnt="2"/>
      <dgm:spPr/>
    </dgm:pt>
    <dgm:pt modelId="{553193DA-2E70-4CC5-B7F7-4580570F5EF5}" type="pres">
      <dgm:prSet presAssocID="{983CDE4B-46A7-451F-BC00-BC0D92DE29EC}" presName="spacerB" presStyleCnt="0"/>
      <dgm:spPr/>
    </dgm:pt>
    <dgm:pt modelId="{231FDDA2-E68F-48E2-AC3B-10034FAA1E54}" type="pres">
      <dgm:prSet presAssocID="{DB7E0A99-7F99-4C41-8DA6-129E1155D9DF}" presName="node" presStyleLbl="node1" presStyleIdx="1" presStyleCnt="3" custScaleX="125197" custScaleY="122907" custLinFactNeighborX="3334" custLinFactNeighborY="4229">
        <dgm:presLayoutVars>
          <dgm:bulletEnabled val="1"/>
        </dgm:presLayoutVars>
      </dgm:prSet>
      <dgm:spPr/>
    </dgm:pt>
    <dgm:pt modelId="{34823D58-C7E4-4BB1-B9C1-3FD9C86C9A14}" type="pres">
      <dgm:prSet presAssocID="{9584B8BB-B20F-476F-9822-6331DA4EB90F}" presName="sibTransLast" presStyleLbl="sibTrans2D1" presStyleIdx="1" presStyleCnt="2"/>
      <dgm:spPr/>
    </dgm:pt>
    <dgm:pt modelId="{D5211D5E-2736-4DBF-81BE-C8F8E19FD181}" type="pres">
      <dgm:prSet presAssocID="{9584B8BB-B20F-476F-9822-6331DA4EB90F}" presName="connectorText" presStyleLbl="sibTrans2D1" presStyleIdx="1" presStyleCnt="2"/>
      <dgm:spPr/>
    </dgm:pt>
    <dgm:pt modelId="{C8D1BBA7-B9C1-4402-93FB-6CEC472948AF}" type="pres">
      <dgm:prSet presAssocID="{9584B8BB-B20F-476F-9822-6331DA4EB90F}" presName="lastNode" presStyleLbl="node1" presStyleIdx="2" presStyleCnt="3" custScaleX="133749" custScaleY="128063">
        <dgm:presLayoutVars>
          <dgm:bulletEnabled val="1"/>
        </dgm:presLayoutVars>
      </dgm:prSet>
      <dgm:spPr/>
    </dgm:pt>
  </dgm:ptLst>
  <dgm:cxnLst>
    <dgm:cxn modelId="{233D02E1-6DC9-4234-8FB5-416AE63F1380}" type="presOf" srcId="{9584B8BB-B20F-476F-9822-6331DA4EB90F}" destId="{7A6F2769-D3A0-47EA-8182-058889BF28A8}" srcOrd="0" destOrd="0" presId="urn:microsoft.com/office/officeart/2005/8/layout/equation2"/>
    <dgm:cxn modelId="{8F0414CF-9822-4AC5-95A0-8A12FD6E3C1F}" type="presOf" srcId="{8288A759-5F05-4D94-B81C-DA793AC6CA59}" destId="{34823D58-C7E4-4BB1-B9C1-3FD9C86C9A14}" srcOrd="0" destOrd="0" presId="urn:microsoft.com/office/officeart/2005/8/layout/equation2"/>
    <dgm:cxn modelId="{9D14F8F4-7DE8-4900-8573-0B0E0891EBA3}" srcId="{9584B8BB-B20F-476F-9822-6331DA4EB90F}" destId="{DB7E0A99-7F99-4C41-8DA6-129E1155D9DF}" srcOrd="1" destOrd="0" parTransId="{F4A5736A-6818-4CDA-86A1-E20ECEC3AC2D}" sibTransId="{8288A759-5F05-4D94-B81C-DA793AC6CA59}"/>
    <dgm:cxn modelId="{AA0732D7-72FA-4BE6-81E3-D5AC0AE76448}" srcId="{9584B8BB-B20F-476F-9822-6331DA4EB90F}" destId="{CC55C26C-111A-40DA-9FAE-05067C984694}" srcOrd="2" destOrd="0" parTransId="{19899E45-9F06-4716-9A9A-75CA1F130368}" sibTransId="{8FBD64C0-7B21-423C-B892-F617FF6D1486}"/>
    <dgm:cxn modelId="{115A0C6E-2FF7-476E-AFB1-E9044CE09D13}" type="presOf" srcId="{CC55C26C-111A-40DA-9FAE-05067C984694}" destId="{C8D1BBA7-B9C1-4402-93FB-6CEC472948AF}" srcOrd="0" destOrd="0" presId="urn:microsoft.com/office/officeart/2005/8/layout/equation2"/>
    <dgm:cxn modelId="{F4662E91-1960-4CA2-ABCB-90D74F560ED7}" srcId="{9584B8BB-B20F-476F-9822-6331DA4EB90F}" destId="{5C3D3B90-0076-478E-9BBC-9798D943CF4B}" srcOrd="0" destOrd="0" parTransId="{24303EB8-B49C-43D1-92F5-C357B47A13CD}" sibTransId="{983CDE4B-46A7-451F-BC00-BC0D92DE29EC}"/>
    <dgm:cxn modelId="{710FE1E6-66C4-475E-A03C-21D4F3F555FC}" type="presOf" srcId="{8288A759-5F05-4D94-B81C-DA793AC6CA59}" destId="{D5211D5E-2736-4DBF-81BE-C8F8E19FD181}" srcOrd="1" destOrd="0" presId="urn:microsoft.com/office/officeart/2005/8/layout/equation2"/>
    <dgm:cxn modelId="{454DF471-E2A3-4A6D-B153-E1D13DBB91F1}" type="presOf" srcId="{983CDE4B-46A7-451F-BC00-BC0D92DE29EC}" destId="{3AA6BCEF-9B6A-4B06-9595-21D017301D30}" srcOrd="0" destOrd="0" presId="urn:microsoft.com/office/officeart/2005/8/layout/equation2"/>
    <dgm:cxn modelId="{EDB36875-19B2-421F-BFE8-0B9D2790CA62}" type="presOf" srcId="{DB7E0A99-7F99-4C41-8DA6-129E1155D9DF}" destId="{231FDDA2-E68F-48E2-AC3B-10034FAA1E54}" srcOrd="0" destOrd="0" presId="urn:microsoft.com/office/officeart/2005/8/layout/equation2"/>
    <dgm:cxn modelId="{AAEDA199-3948-400B-A91B-D95321BD9737}" type="presOf" srcId="{5C3D3B90-0076-478E-9BBC-9798D943CF4B}" destId="{AA461287-A642-4516-8C43-2EADB54A8516}" srcOrd="0" destOrd="0" presId="urn:microsoft.com/office/officeart/2005/8/layout/equation2"/>
    <dgm:cxn modelId="{70D441BA-8086-4A79-AC22-8098DC8D9876}" type="presParOf" srcId="{7A6F2769-D3A0-47EA-8182-058889BF28A8}" destId="{72A9BE11-03CC-452C-BA57-662459E5316B}" srcOrd="0" destOrd="0" presId="urn:microsoft.com/office/officeart/2005/8/layout/equation2"/>
    <dgm:cxn modelId="{F84C3913-71EC-45BE-96A2-D16C7ACC19E0}" type="presParOf" srcId="{72A9BE11-03CC-452C-BA57-662459E5316B}" destId="{AA461287-A642-4516-8C43-2EADB54A8516}" srcOrd="0" destOrd="0" presId="urn:microsoft.com/office/officeart/2005/8/layout/equation2"/>
    <dgm:cxn modelId="{424D4303-8845-4ED2-9521-1015271E3A07}" type="presParOf" srcId="{72A9BE11-03CC-452C-BA57-662459E5316B}" destId="{EC902499-26CD-4DD7-8BD0-993CF92B6882}" srcOrd="1" destOrd="0" presId="urn:microsoft.com/office/officeart/2005/8/layout/equation2"/>
    <dgm:cxn modelId="{C5C77733-5675-4D03-A81F-BB027CE62AE2}" type="presParOf" srcId="{72A9BE11-03CC-452C-BA57-662459E5316B}" destId="{3AA6BCEF-9B6A-4B06-9595-21D017301D30}" srcOrd="2" destOrd="0" presId="urn:microsoft.com/office/officeart/2005/8/layout/equation2"/>
    <dgm:cxn modelId="{A1BF923B-357B-40BE-B1F5-1A538D91844C}" type="presParOf" srcId="{72A9BE11-03CC-452C-BA57-662459E5316B}" destId="{553193DA-2E70-4CC5-B7F7-4580570F5EF5}" srcOrd="3" destOrd="0" presId="urn:microsoft.com/office/officeart/2005/8/layout/equation2"/>
    <dgm:cxn modelId="{139F1EEB-1243-465A-BC61-6B14D134A7EF}" type="presParOf" srcId="{72A9BE11-03CC-452C-BA57-662459E5316B}" destId="{231FDDA2-E68F-48E2-AC3B-10034FAA1E54}" srcOrd="4" destOrd="0" presId="urn:microsoft.com/office/officeart/2005/8/layout/equation2"/>
    <dgm:cxn modelId="{BFB3415F-2D24-431F-99C8-20B76F947AD2}" type="presParOf" srcId="{7A6F2769-D3A0-47EA-8182-058889BF28A8}" destId="{34823D58-C7E4-4BB1-B9C1-3FD9C86C9A14}" srcOrd="1" destOrd="0" presId="urn:microsoft.com/office/officeart/2005/8/layout/equation2"/>
    <dgm:cxn modelId="{D1414128-92B0-4303-B7EE-9FDE2032D699}" type="presParOf" srcId="{34823D58-C7E4-4BB1-B9C1-3FD9C86C9A14}" destId="{D5211D5E-2736-4DBF-81BE-C8F8E19FD181}" srcOrd="0" destOrd="0" presId="urn:microsoft.com/office/officeart/2005/8/layout/equation2"/>
    <dgm:cxn modelId="{3899A7DB-E4AE-43AD-8240-A0B482F10C80}" type="presParOf" srcId="{7A6F2769-D3A0-47EA-8182-058889BF28A8}" destId="{C8D1BBA7-B9C1-4402-93FB-6CEC472948AF}" srcOrd="2" destOrd="0" presId="urn:microsoft.com/office/officeart/2005/8/layout/equati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6ED976-DB46-4787-B255-BBAC6AEFF521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090EAD-BFA6-4766-8B7F-D2B9ED1DD3A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 на назначение пенсии за выслугу лет сохраняется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F2868D-D72A-429F-AA60-BCE5E9C1F90C}" type="parTrans" cxnId="{1368E5DF-4589-41A2-99CA-C199D0AE71A9}">
      <dgm:prSet/>
      <dgm:spPr/>
      <dgm:t>
        <a:bodyPr/>
        <a:lstStyle/>
        <a:p>
          <a:endParaRPr lang="ru-RU"/>
        </a:p>
      </dgm:t>
    </dgm:pt>
    <dgm:pt modelId="{235A37A5-53AB-4251-8768-11391AF4545D}" type="sibTrans" cxnId="{1368E5DF-4589-41A2-99CA-C199D0AE71A9}">
      <dgm:prSet/>
      <dgm:spPr/>
      <dgm:t>
        <a:bodyPr/>
        <a:lstStyle/>
        <a:p>
          <a:endParaRPr lang="ru-RU"/>
        </a:p>
      </dgm:t>
    </dgm:pt>
    <dgm:pt modelId="{11A84EE3-6A0F-4F2C-A246-EFB9B0A5CF8C}">
      <dgm:prSet phldrT="[Текст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лицами, которым уже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установлена и выплачивается 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пенсия  за выслугу лет</a:t>
          </a:r>
        </a:p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 01 января 2017 года</a:t>
          </a:r>
          <a:endParaRPr lang="ru-RU" sz="2200" dirty="0">
            <a:solidFill>
              <a:schemeClr val="tx1"/>
            </a:solidFill>
          </a:endParaRPr>
        </a:p>
      </dgm:t>
    </dgm:pt>
    <dgm:pt modelId="{4A79FE77-2EE5-4CCA-ACD9-C3E46ACF2ED0}" type="parTrans" cxnId="{25773D59-804D-4C55-8BFE-6B4CA18286EC}">
      <dgm:prSet/>
      <dgm:spPr/>
      <dgm:t>
        <a:bodyPr/>
        <a:lstStyle/>
        <a:p>
          <a:endParaRPr lang="ru-RU"/>
        </a:p>
      </dgm:t>
    </dgm:pt>
    <dgm:pt modelId="{9AF65D67-07F9-4271-B744-977027ECF6EA}" type="sibTrans" cxnId="{25773D59-804D-4C55-8BFE-6B4CA18286EC}">
      <dgm:prSet/>
      <dgm:spPr/>
      <dgm:t>
        <a:bodyPr/>
        <a:lstStyle/>
        <a:p>
          <a:endParaRPr lang="ru-RU"/>
        </a:p>
      </dgm:t>
    </dgm:pt>
    <dgm:pt modelId="{CF084B1A-2EC3-4904-8D0D-A104132B3D3E}">
      <dgm:prSet phldrT="[Текст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лица, замещающие должности муниципальной службы и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имеющие на 01 января 2017 года стаж 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муниципальной службы для назначения пенсии за выслугу лет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менее 15 лет 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 приобретшие до 01 января 2017 года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право на пенсию по старости </a:t>
          </a:r>
          <a:endParaRPr lang="ru-RU" sz="2200" dirty="0">
            <a:solidFill>
              <a:schemeClr val="tx1"/>
            </a:solidFill>
          </a:endParaRPr>
        </a:p>
      </dgm:t>
    </dgm:pt>
    <dgm:pt modelId="{CE0722A0-5259-4262-95EA-B9FB163B99CC}" type="parTrans" cxnId="{EB60F5DE-8F16-43E3-A922-B2FB21E22356}">
      <dgm:prSet/>
      <dgm:spPr/>
      <dgm:t>
        <a:bodyPr/>
        <a:lstStyle/>
        <a:p>
          <a:endParaRPr lang="ru-RU"/>
        </a:p>
      </dgm:t>
    </dgm:pt>
    <dgm:pt modelId="{D45594F7-C641-47FF-91D6-5DE65C07912C}" type="sibTrans" cxnId="{EB60F5DE-8F16-43E3-A922-B2FB21E22356}">
      <dgm:prSet/>
      <dgm:spPr/>
      <dgm:t>
        <a:bodyPr/>
        <a:lstStyle/>
        <a:p>
          <a:endParaRPr lang="ru-RU"/>
        </a:p>
      </dgm:t>
    </dgm:pt>
    <dgm:pt modelId="{AB7EE29B-A4E3-48E0-B392-2A9A10804D5A}">
      <dgm:prSet phldrT="[Текст]" custT="1"/>
      <dgm:spPr/>
      <dgm:t>
        <a:bodyPr/>
        <a:lstStyle/>
        <a:p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лица, замещающие должности муниципальной службы и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имеющие на 01 января 2017 года стаж </a:t>
          </a:r>
          <a:r>
            <a: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муниципальной службы для назначения пенсии за выслугу лет </a:t>
          </a:r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менее 20 лет</a:t>
          </a:r>
          <a:endParaRPr lang="ru-RU" sz="2200" dirty="0">
            <a:solidFill>
              <a:schemeClr val="tx1"/>
            </a:solidFill>
          </a:endParaRPr>
        </a:p>
      </dgm:t>
    </dgm:pt>
    <dgm:pt modelId="{C2D1D55C-64FF-4182-AE80-76EEE66D3307}" type="parTrans" cxnId="{55D05150-E404-4BF2-939D-17EED2164CF5}">
      <dgm:prSet/>
      <dgm:spPr/>
      <dgm:t>
        <a:bodyPr/>
        <a:lstStyle/>
        <a:p>
          <a:endParaRPr lang="ru-RU"/>
        </a:p>
      </dgm:t>
    </dgm:pt>
    <dgm:pt modelId="{175CF419-9EE5-499A-A0FF-494C587AA823}" type="sibTrans" cxnId="{55D05150-E404-4BF2-939D-17EED2164CF5}">
      <dgm:prSet/>
      <dgm:spPr/>
      <dgm:t>
        <a:bodyPr/>
        <a:lstStyle/>
        <a:p>
          <a:endParaRPr lang="ru-RU"/>
        </a:p>
      </dgm:t>
    </dgm:pt>
    <dgm:pt modelId="{D4B2CD4D-F64C-424F-AEDC-E628E75FADB4}" type="pres">
      <dgm:prSet presAssocID="{096ED976-DB46-4787-B255-BBAC6AEFF52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553165-009B-4F0A-AA8F-60902A6E30F0}" type="pres">
      <dgm:prSet presAssocID="{AD090EAD-BFA6-4766-8B7F-D2B9ED1DD3AF}" presName="centerShape" presStyleLbl="node0" presStyleIdx="0" presStyleCnt="1" custLinFactNeighborX="-5697" custLinFactNeighborY="-7660"/>
      <dgm:spPr/>
    </dgm:pt>
    <dgm:pt modelId="{F7205629-B90F-4E67-9F13-3A4923F3B428}" type="pres">
      <dgm:prSet presAssocID="{11A84EE3-6A0F-4F2C-A246-EFB9B0A5CF8C}" presName="node" presStyleLbl="node1" presStyleIdx="0" presStyleCnt="3" custScaleX="243497" custScaleY="127526" custRadScaleRad="95022" custRadScaleInc="-45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20A23-CF8C-4C64-9183-13546EFEEEE7}" type="pres">
      <dgm:prSet presAssocID="{11A84EE3-6A0F-4F2C-A246-EFB9B0A5CF8C}" presName="dummy" presStyleCnt="0"/>
      <dgm:spPr/>
    </dgm:pt>
    <dgm:pt modelId="{FAB406F4-D831-4E33-801A-741FD0B94FBB}" type="pres">
      <dgm:prSet presAssocID="{9AF65D67-07F9-4271-B744-977027ECF6EA}" presName="sibTrans" presStyleLbl="sibTrans2D1" presStyleIdx="0" presStyleCnt="3" custLinFactNeighborX="8050" custLinFactNeighborY="-4970"/>
      <dgm:spPr/>
    </dgm:pt>
    <dgm:pt modelId="{73B7BC80-1516-4A89-A0A8-B1FEBD24B98F}" type="pres">
      <dgm:prSet presAssocID="{CF084B1A-2EC3-4904-8D0D-A104132B3D3E}" presName="node" presStyleLbl="node1" presStyleIdx="1" presStyleCnt="3" custScaleX="259172" custScaleY="182770" custRadScaleRad="104517" custRadScaleInc="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9AB34-63D1-41AE-85E6-111AF5E9D39C}" type="pres">
      <dgm:prSet presAssocID="{CF084B1A-2EC3-4904-8D0D-A104132B3D3E}" presName="dummy" presStyleCnt="0"/>
      <dgm:spPr/>
    </dgm:pt>
    <dgm:pt modelId="{46A77305-E6CF-4AE4-91DF-7CFDAD7E6BA8}" type="pres">
      <dgm:prSet presAssocID="{D45594F7-C641-47FF-91D6-5DE65C07912C}" presName="sibTrans" presStyleLbl="sibTrans2D1" presStyleIdx="1" presStyleCnt="3"/>
      <dgm:spPr/>
    </dgm:pt>
    <dgm:pt modelId="{A549F69E-F626-41A6-BDD8-1CBBBE9D8648}" type="pres">
      <dgm:prSet presAssocID="{AB7EE29B-A4E3-48E0-B392-2A9A10804D5A}" presName="node" presStyleLbl="node1" presStyleIdx="2" presStyleCnt="3" custScaleX="246738" custScaleY="154041" custRadScaleRad="117578" custRadScaleInc="-2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118F8-7A6B-47EA-8F66-69BAA3212179}" type="pres">
      <dgm:prSet presAssocID="{AB7EE29B-A4E3-48E0-B392-2A9A10804D5A}" presName="dummy" presStyleCnt="0"/>
      <dgm:spPr/>
    </dgm:pt>
    <dgm:pt modelId="{6FAE1130-1CFD-470C-B502-86B2877840FB}" type="pres">
      <dgm:prSet presAssocID="{175CF419-9EE5-499A-A0FF-494C587AA823}" presName="sibTrans" presStyleLbl="sibTrans2D1" presStyleIdx="2" presStyleCnt="3" custLinFactNeighborX="-13519" custLinFactNeighborY="-4957"/>
      <dgm:spPr/>
    </dgm:pt>
  </dgm:ptLst>
  <dgm:cxnLst>
    <dgm:cxn modelId="{EB60F5DE-8F16-43E3-A922-B2FB21E22356}" srcId="{AD090EAD-BFA6-4766-8B7F-D2B9ED1DD3AF}" destId="{CF084B1A-2EC3-4904-8D0D-A104132B3D3E}" srcOrd="1" destOrd="0" parTransId="{CE0722A0-5259-4262-95EA-B9FB163B99CC}" sibTransId="{D45594F7-C641-47FF-91D6-5DE65C07912C}"/>
    <dgm:cxn modelId="{2F4378A7-649F-4E3A-9379-0962854A8599}" type="presOf" srcId="{9AF65D67-07F9-4271-B744-977027ECF6EA}" destId="{FAB406F4-D831-4E33-801A-741FD0B94FBB}" srcOrd="0" destOrd="0" presId="urn:microsoft.com/office/officeart/2005/8/layout/radial6"/>
    <dgm:cxn modelId="{DDF0C521-027A-47A4-B091-9B65D5C3D805}" type="presOf" srcId="{175CF419-9EE5-499A-A0FF-494C587AA823}" destId="{6FAE1130-1CFD-470C-B502-86B2877840FB}" srcOrd="0" destOrd="0" presId="urn:microsoft.com/office/officeart/2005/8/layout/radial6"/>
    <dgm:cxn modelId="{498D7672-53AB-42C2-B7E8-054B01D88052}" type="presOf" srcId="{AD090EAD-BFA6-4766-8B7F-D2B9ED1DD3AF}" destId="{70553165-009B-4F0A-AA8F-60902A6E30F0}" srcOrd="0" destOrd="0" presId="urn:microsoft.com/office/officeart/2005/8/layout/radial6"/>
    <dgm:cxn modelId="{8E08D445-8404-455F-90D6-4437B781E1F5}" type="presOf" srcId="{11A84EE3-6A0F-4F2C-A246-EFB9B0A5CF8C}" destId="{F7205629-B90F-4E67-9F13-3A4923F3B428}" srcOrd="0" destOrd="0" presId="urn:microsoft.com/office/officeart/2005/8/layout/radial6"/>
    <dgm:cxn modelId="{25773D59-804D-4C55-8BFE-6B4CA18286EC}" srcId="{AD090EAD-BFA6-4766-8B7F-D2B9ED1DD3AF}" destId="{11A84EE3-6A0F-4F2C-A246-EFB9B0A5CF8C}" srcOrd="0" destOrd="0" parTransId="{4A79FE77-2EE5-4CCA-ACD9-C3E46ACF2ED0}" sibTransId="{9AF65D67-07F9-4271-B744-977027ECF6EA}"/>
    <dgm:cxn modelId="{A1661DE1-E08E-474C-8529-216D34791004}" type="presOf" srcId="{CF084B1A-2EC3-4904-8D0D-A104132B3D3E}" destId="{73B7BC80-1516-4A89-A0A8-B1FEBD24B98F}" srcOrd="0" destOrd="0" presId="urn:microsoft.com/office/officeart/2005/8/layout/radial6"/>
    <dgm:cxn modelId="{55D05150-E404-4BF2-939D-17EED2164CF5}" srcId="{AD090EAD-BFA6-4766-8B7F-D2B9ED1DD3AF}" destId="{AB7EE29B-A4E3-48E0-B392-2A9A10804D5A}" srcOrd="2" destOrd="0" parTransId="{C2D1D55C-64FF-4182-AE80-76EEE66D3307}" sibTransId="{175CF419-9EE5-499A-A0FF-494C587AA823}"/>
    <dgm:cxn modelId="{E840B27D-D7B0-4B36-B2C8-A700B3A7E0FA}" type="presOf" srcId="{AB7EE29B-A4E3-48E0-B392-2A9A10804D5A}" destId="{A549F69E-F626-41A6-BDD8-1CBBBE9D8648}" srcOrd="0" destOrd="0" presId="urn:microsoft.com/office/officeart/2005/8/layout/radial6"/>
    <dgm:cxn modelId="{68D0F2F8-E362-4EE8-B146-845229C596A3}" type="presOf" srcId="{D45594F7-C641-47FF-91D6-5DE65C07912C}" destId="{46A77305-E6CF-4AE4-91DF-7CFDAD7E6BA8}" srcOrd="0" destOrd="0" presId="urn:microsoft.com/office/officeart/2005/8/layout/radial6"/>
    <dgm:cxn modelId="{EDDCF744-732D-440E-A419-9F913187A901}" type="presOf" srcId="{096ED976-DB46-4787-B255-BBAC6AEFF521}" destId="{D4B2CD4D-F64C-424F-AEDC-E628E75FADB4}" srcOrd="0" destOrd="0" presId="urn:microsoft.com/office/officeart/2005/8/layout/radial6"/>
    <dgm:cxn modelId="{1368E5DF-4589-41A2-99CA-C199D0AE71A9}" srcId="{096ED976-DB46-4787-B255-BBAC6AEFF521}" destId="{AD090EAD-BFA6-4766-8B7F-D2B9ED1DD3AF}" srcOrd="0" destOrd="0" parTransId="{EDF2868D-D72A-429F-AA60-BCE5E9C1F90C}" sibTransId="{235A37A5-53AB-4251-8768-11391AF4545D}"/>
    <dgm:cxn modelId="{311589F1-BDD9-421E-8E05-135EB7561F1A}" type="presParOf" srcId="{D4B2CD4D-F64C-424F-AEDC-E628E75FADB4}" destId="{70553165-009B-4F0A-AA8F-60902A6E30F0}" srcOrd="0" destOrd="0" presId="urn:microsoft.com/office/officeart/2005/8/layout/radial6"/>
    <dgm:cxn modelId="{34DE2162-FA47-4393-B5E5-A4C15D26E474}" type="presParOf" srcId="{D4B2CD4D-F64C-424F-AEDC-E628E75FADB4}" destId="{F7205629-B90F-4E67-9F13-3A4923F3B428}" srcOrd="1" destOrd="0" presId="urn:microsoft.com/office/officeart/2005/8/layout/radial6"/>
    <dgm:cxn modelId="{0038805C-CA09-4033-BFA3-2E83AD8224C0}" type="presParOf" srcId="{D4B2CD4D-F64C-424F-AEDC-E628E75FADB4}" destId="{57420A23-CF8C-4C64-9183-13546EFEEEE7}" srcOrd="2" destOrd="0" presId="urn:microsoft.com/office/officeart/2005/8/layout/radial6"/>
    <dgm:cxn modelId="{B892A796-1965-4D3E-AA1B-9C153ECEF3BC}" type="presParOf" srcId="{D4B2CD4D-F64C-424F-AEDC-E628E75FADB4}" destId="{FAB406F4-D831-4E33-801A-741FD0B94FBB}" srcOrd="3" destOrd="0" presId="urn:microsoft.com/office/officeart/2005/8/layout/radial6"/>
    <dgm:cxn modelId="{AC0DB19A-837B-4F9B-B878-108C0EC9C926}" type="presParOf" srcId="{D4B2CD4D-F64C-424F-AEDC-E628E75FADB4}" destId="{73B7BC80-1516-4A89-A0A8-B1FEBD24B98F}" srcOrd="4" destOrd="0" presId="urn:microsoft.com/office/officeart/2005/8/layout/radial6"/>
    <dgm:cxn modelId="{765AD248-011C-46B6-AA12-1DDA98A1046C}" type="presParOf" srcId="{D4B2CD4D-F64C-424F-AEDC-E628E75FADB4}" destId="{1F99AB34-63D1-41AE-85E6-111AF5E9D39C}" srcOrd="5" destOrd="0" presId="urn:microsoft.com/office/officeart/2005/8/layout/radial6"/>
    <dgm:cxn modelId="{2B648B69-8EE9-4ABA-A2B4-C71A48E45B2F}" type="presParOf" srcId="{D4B2CD4D-F64C-424F-AEDC-E628E75FADB4}" destId="{46A77305-E6CF-4AE4-91DF-7CFDAD7E6BA8}" srcOrd="6" destOrd="0" presId="urn:microsoft.com/office/officeart/2005/8/layout/radial6"/>
    <dgm:cxn modelId="{4804D47B-56F4-4895-BF83-C753EDADC1E4}" type="presParOf" srcId="{D4B2CD4D-F64C-424F-AEDC-E628E75FADB4}" destId="{A549F69E-F626-41A6-BDD8-1CBBBE9D8648}" srcOrd="7" destOrd="0" presId="urn:microsoft.com/office/officeart/2005/8/layout/radial6"/>
    <dgm:cxn modelId="{6DE5230A-FAE0-4AEC-B2CC-0E9D246D3CD9}" type="presParOf" srcId="{D4B2CD4D-F64C-424F-AEDC-E628E75FADB4}" destId="{E47118F8-7A6B-47EA-8F66-69BAA3212179}" srcOrd="8" destOrd="0" presId="urn:microsoft.com/office/officeart/2005/8/layout/radial6"/>
    <dgm:cxn modelId="{491D59C5-0D3F-443E-A551-5B94CA36F4F9}" type="presParOf" srcId="{D4B2CD4D-F64C-424F-AEDC-E628E75FADB4}" destId="{6FAE1130-1CFD-470C-B502-86B2877840FB}" srcOrd="9" destOrd="0" presId="urn:microsoft.com/office/officeart/2005/8/layout/radial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8CBA32-E51D-41E3-84C5-E8A5228E421D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4D931B-21C4-4DCC-83D8-EFE08DF3D12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145-ЗЗК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«О пенсионном обеспечении за выслугу лет государственных гражданских служащих Забайкальского края»</a:t>
          </a:r>
        </a:p>
        <a:p>
          <a:pPr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20E79A39-C297-4F4A-9149-BB4EA1B04422}" type="parTrans" cxnId="{E883479C-3C08-45C3-8534-E143E87A1A20}">
      <dgm:prSet/>
      <dgm:spPr/>
      <dgm:t>
        <a:bodyPr/>
        <a:lstStyle/>
        <a:p>
          <a:endParaRPr lang="ru-RU"/>
        </a:p>
      </dgm:t>
    </dgm:pt>
    <dgm:pt modelId="{64E89049-1F45-43DD-B55C-ED9AA7F4B249}" type="sibTrans" cxnId="{E883479C-3C08-45C3-8534-E143E87A1A20}">
      <dgm:prSet/>
      <dgm:spPr/>
      <dgm:t>
        <a:bodyPr/>
        <a:lstStyle/>
        <a:p>
          <a:endParaRPr lang="ru-RU"/>
        </a:p>
      </dgm:t>
    </dgm:pt>
    <dgm:pt modelId="{30597C81-C89F-41DF-A14D-7F87C7A0351E}">
      <dgm:prSet phldrT="[Текст]" custT="1"/>
      <dgm:spPr/>
      <dgm:t>
        <a:bodyPr/>
        <a:lstStyle/>
        <a:p>
          <a:pPr algn="ctr"/>
          <a:r>
            <a:rPr lang="ru-RU" sz="2600" dirty="0" smtClean="0">
              <a:latin typeface="Times New Roman" pitchFamily="18" charset="0"/>
              <a:cs typeface="Times New Roman" pitchFamily="18" charset="0"/>
            </a:rPr>
            <a:t>Дополнительные условия приостановления пенсии за выслугу лет</a:t>
          </a:r>
          <a:endParaRPr lang="ru-RU" sz="2600" dirty="0">
            <a:latin typeface="Times New Roman" pitchFamily="18" charset="0"/>
            <a:cs typeface="Times New Roman" pitchFamily="18" charset="0"/>
          </a:endParaRPr>
        </a:p>
      </dgm:t>
    </dgm:pt>
    <dgm:pt modelId="{EFCA5417-B783-42E9-AE34-2208C2156FE1}" type="parTrans" cxnId="{F3FD8556-F74D-4D56-9603-A97B9A0CF68F}">
      <dgm:prSet/>
      <dgm:spPr/>
      <dgm:t>
        <a:bodyPr/>
        <a:lstStyle/>
        <a:p>
          <a:endParaRPr lang="ru-RU"/>
        </a:p>
      </dgm:t>
    </dgm:pt>
    <dgm:pt modelId="{0891C3BF-D3F4-42EE-990D-D35A6324697A}" type="sibTrans" cxnId="{F3FD8556-F74D-4D56-9603-A97B9A0CF68F}">
      <dgm:prSet/>
      <dgm:spPr/>
      <dgm:t>
        <a:bodyPr/>
        <a:lstStyle/>
        <a:p>
          <a:endParaRPr lang="ru-RU"/>
        </a:p>
      </dgm:t>
    </dgm:pt>
    <dgm:pt modelId="{8FAB9C42-92F0-4ECF-92DC-6B6FF00045B1}">
      <dgm:prSet phldrT="[Текст]" custT="1"/>
      <dgm:spPr/>
      <dgm:t>
        <a:bodyPr/>
        <a:lstStyle/>
        <a:p>
          <a:r>
            <a:rPr lang="ru-RU" sz="2600" dirty="0" smtClean="0">
              <a:latin typeface="Times New Roman" pitchFamily="18" charset="0"/>
              <a:cs typeface="Times New Roman" pitchFamily="18" charset="0"/>
            </a:rPr>
            <a:t>ИЗМЕНЕНИЯ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18 июля 2017 года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№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1489-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ЗЗК</a:t>
          </a:r>
        </a:p>
        <a:p>
          <a:endParaRPr lang="ru-RU" sz="2600" dirty="0">
            <a:latin typeface="Times New Roman" pitchFamily="18" charset="0"/>
            <a:cs typeface="Times New Roman" pitchFamily="18" charset="0"/>
          </a:endParaRPr>
        </a:p>
      </dgm:t>
    </dgm:pt>
    <dgm:pt modelId="{5713D630-354A-4E7A-BA5E-9FA7FE268287}" type="parTrans" cxnId="{5811D62D-49D3-4E58-845B-EA6DBA68668B}">
      <dgm:prSet/>
      <dgm:spPr/>
      <dgm:t>
        <a:bodyPr/>
        <a:lstStyle/>
        <a:p>
          <a:endParaRPr lang="ru-RU"/>
        </a:p>
      </dgm:t>
    </dgm:pt>
    <dgm:pt modelId="{82A1CBB4-8EFA-450F-918C-F5590F71F6EF}" type="sibTrans" cxnId="{5811D62D-49D3-4E58-845B-EA6DBA68668B}">
      <dgm:prSet/>
      <dgm:spPr/>
      <dgm:t>
        <a:bodyPr/>
        <a:lstStyle/>
        <a:p>
          <a:endParaRPr lang="ru-RU"/>
        </a:p>
      </dgm:t>
    </dgm:pt>
    <dgm:pt modelId="{3B6471B4-6DC9-4DD3-A874-7FAD7C99716D}" type="pres">
      <dgm:prSet presAssocID="{8E8CBA32-E51D-41E3-84C5-E8A5228E421D}" presName="compositeShape" presStyleCnt="0">
        <dgm:presLayoutVars>
          <dgm:chMax val="7"/>
          <dgm:dir/>
          <dgm:resizeHandles val="exact"/>
        </dgm:presLayoutVars>
      </dgm:prSet>
      <dgm:spPr/>
    </dgm:pt>
    <dgm:pt modelId="{57D41511-79DD-4E51-9994-033D116F7548}" type="pres">
      <dgm:prSet presAssocID="{234D931B-21C4-4DCC-83D8-EFE08DF3D128}" presName="circ1" presStyleLbl="vennNode1" presStyleIdx="0" presStyleCnt="3" custLinFactNeighborX="-3115" custLinFactNeighborY="-4833"/>
      <dgm:spPr/>
    </dgm:pt>
    <dgm:pt modelId="{2FBE9FCD-2D86-49E7-AA27-C454E7658969}" type="pres">
      <dgm:prSet presAssocID="{234D931B-21C4-4DCC-83D8-EFE08DF3D12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28953C0-EAF5-45DD-8615-F238E54AAAEE}" type="pres">
      <dgm:prSet presAssocID="{30597C81-C89F-41DF-A14D-7F87C7A0351E}" presName="circ2" presStyleLbl="vennNode1" presStyleIdx="1" presStyleCnt="3" custScaleX="107327" custLinFactNeighborX="26738" custLinFactNeighborY="435"/>
      <dgm:spPr/>
    </dgm:pt>
    <dgm:pt modelId="{95A751F2-208D-467A-AB56-5DDF591A1247}" type="pres">
      <dgm:prSet presAssocID="{30597C81-C89F-41DF-A14D-7F87C7A0351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454F0D2-52C9-40A6-97B4-D071C548744D}" type="pres">
      <dgm:prSet presAssocID="{8FAB9C42-92F0-4ECF-92DC-6B6FF00045B1}" presName="circ3" presStyleLbl="vennNode1" presStyleIdx="2" presStyleCnt="3" custLinFactNeighborX="-27474" custLinFactNeighborY="4833"/>
      <dgm:spPr/>
    </dgm:pt>
    <dgm:pt modelId="{3C8A6F93-6922-424C-94AF-523C3203DA74}" type="pres">
      <dgm:prSet presAssocID="{8FAB9C42-92F0-4ECF-92DC-6B6FF00045B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811D62D-49D3-4E58-845B-EA6DBA68668B}" srcId="{8E8CBA32-E51D-41E3-84C5-E8A5228E421D}" destId="{8FAB9C42-92F0-4ECF-92DC-6B6FF00045B1}" srcOrd="2" destOrd="0" parTransId="{5713D630-354A-4E7A-BA5E-9FA7FE268287}" sibTransId="{82A1CBB4-8EFA-450F-918C-F5590F71F6EF}"/>
    <dgm:cxn modelId="{E883479C-3C08-45C3-8534-E143E87A1A20}" srcId="{8E8CBA32-E51D-41E3-84C5-E8A5228E421D}" destId="{234D931B-21C4-4DCC-83D8-EFE08DF3D128}" srcOrd="0" destOrd="0" parTransId="{20E79A39-C297-4F4A-9149-BB4EA1B04422}" sibTransId="{64E89049-1F45-43DD-B55C-ED9AA7F4B249}"/>
    <dgm:cxn modelId="{4DE68895-751C-41AE-86F1-06872D907256}" type="presOf" srcId="{30597C81-C89F-41DF-A14D-7F87C7A0351E}" destId="{95A751F2-208D-467A-AB56-5DDF591A1247}" srcOrd="1" destOrd="0" presId="urn:microsoft.com/office/officeart/2005/8/layout/venn1"/>
    <dgm:cxn modelId="{079811EF-C3C5-4072-AF02-45D4876A610D}" type="presOf" srcId="{30597C81-C89F-41DF-A14D-7F87C7A0351E}" destId="{E28953C0-EAF5-45DD-8615-F238E54AAAEE}" srcOrd="0" destOrd="0" presId="urn:microsoft.com/office/officeart/2005/8/layout/venn1"/>
    <dgm:cxn modelId="{B9BC5287-3F4A-4AD6-9526-CA965138A8EC}" type="presOf" srcId="{8FAB9C42-92F0-4ECF-92DC-6B6FF00045B1}" destId="{1454F0D2-52C9-40A6-97B4-D071C548744D}" srcOrd="0" destOrd="0" presId="urn:microsoft.com/office/officeart/2005/8/layout/venn1"/>
    <dgm:cxn modelId="{678973ED-5629-4AD2-978F-9B216D95E7FE}" type="presOf" srcId="{234D931B-21C4-4DCC-83D8-EFE08DF3D128}" destId="{2FBE9FCD-2D86-49E7-AA27-C454E7658969}" srcOrd="1" destOrd="0" presId="urn:microsoft.com/office/officeart/2005/8/layout/venn1"/>
    <dgm:cxn modelId="{DCDA2CBE-FCEF-49B9-9B8B-E791EDD79427}" type="presOf" srcId="{234D931B-21C4-4DCC-83D8-EFE08DF3D128}" destId="{57D41511-79DD-4E51-9994-033D116F7548}" srcOrd="0" destOrd="0" presId="urn:microsoft.com/office/officeart/2005/8/layout/venn1"/>
    <dgm:cxn modelId="{F3FD8556-F74D-4D56-9603-A97B9A0CF68F}" srcId="{8E8CBA32-E51D-41E3-84C5-E8A5228E421D}" destId="{30597C81-C89F-41DF-A14D-7F87C7A0351E}" srcOrd="1" destOrd="0" parTransId="{EFCA5417-B783-42E9-AE34-2208C2156FE1}" sibTransId="{0891C3BF-D3F4-42EE-990D-D35A6324697A}"/>
    <dgm:cxn modelId="{6EC5E032-1987-4E65-9561-CAE0DC74F750}" type="presOf" srcId="{8E8CBA32-E51D-41E3-84C5-E8A5228E421D}" destId="{3B6471B4-6DC9-4DD3-A874-7FAD7C99716D}" srcOrd="0" destOrd="0" presId="urn:microsoft.com/office/officeart/2005/8/layout/venn1"/>
    <dgm:cxn modelId="{31C33814-049B-4065-BAEA-EDFD82E16B83}" type="presOf" srcId="{8FAB9C42-92F0-4ECF-92DC-6B6FF00045B1}" destId="{3C8A6F93-6922-424C-94AF-523C3203DA74}" srcOrd="1" destOrd="0" presId="urn:microsoft.com/office/officeart/2005/8/layout/venn1"/>
    <dgm:cxn modelId="{B7DF4B31-8225-4A70-AB6E-1B5B4A3F0E9C}" type="presParOf" srcId="{3B6471B4-6DC9-4DD3-A874-7FAD7C99716D}" destId="{57D41511-79DD-4E51-9994-033D116F7548}" srcOrd="0" destOrd="0" presId="urn:microsoft.com/office/officeart/2005/8/layout/venn1"/>
    <dgm:cxn modelId="{13AD6BDA-4DB3-4D3A-B427-7F9E8EB9F164}" type="presParOf" srcId="{3B6471B4-6DC9-4DD3-A874-7FAD7C99716D}" destId="{2FBE9FCD-2D86-49E7-AA27-C454E7658969}" srcOrd="1" destOrd="0" presId="urn:microsoft.com/office/officeart/2005/8/layout/venn1"/>
    <dgm:cxn modelId="{10F05E28-A023-450A-9111-BB221B80E89C}" type="presParOf" srcId="{3B6471B4-6DC9-4DD3-A874-7FAD7C99716D}" destId="{E28953C0-EAF5-45DD-8615-F238E54AAAEE}" srcOrd="2" destOrd="0" presId="urn:microsoft.com/office/officeart/2005/8/layout/venn1"/>
    <dgm:cxn modelId="{13699AA2-910B-4EB4-88FA-9A184541F016}" type="presParOf" srcId="{3B6471B4-6DC9-4DD3-A874-7FAD7C99716D}" destId="{95A751F2-208D-467A-AB56-5DDF591A1247}" srcOrd="3" destOrd="0" presId="urn:microsoft.com/office/officeart/2005/8/layout/venn1"/>
    <dgm:cxn modelId="{7029C354-6DFD-4C97-9260-FA79C1ED95A3}" type="presParOf" srcId="{3B6471B4-6DC9-4DD3-A874-7FAD7C99716D}" destId="{1454F0D2-52C9-40A6-97B4-D071C548744D}" srcOrd="4" destOrd="0" presId="urn:microsoft.com/office/officeart/2005/8/layout/venn1"/>
    <dgm:cxn modelId="{D9EC67A1-DEE1-44A9-B4D4-B3F7EECCAFB8}" type="presParOf" srcId="{3B6471B4-6DC9-4DD3-A874-7FAD7C99716D}" destId="{3C8A6F93-6922-424C-94AF-523C3203DA74}" srcOrd="5" destOrd="0" presId="urn:microsoft.com/office/officeart/2005/8/layout/ven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108FB3-7EDA-4AC2-B93B-E2A902D8FA5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0C6338-E014-402E-9595-C0409FFE40A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НАЗНАЧЕННАЯ ПЕНСИЯ ЗА ВЫСЛУГУ ЛЕТ ПРИОСТАНАВЛИВАЕТСЯ В ПЕРИОД РАБОТЫ В: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BCCB3B-26EF-4DF8-A7ED-D6AFFD9AE8F9}" type="parTrans" cxnId="{716EC54E-3A98-46E2-AA50-D8F58DE53D56}">
      <dgm:prSet/>
      <dgm:spPr/>
      <dgm:t>
        <a:bodyPr/>
        <a:lstStyle/>
        <a:p>
          <a:endParaRPr lang="ru-RU"/>
        </a:p>
      </dgm:t>
    </dgm:pt>
    <dgm:pt modelId="{1218CAA1-5E8B-4EDD-95DB-86C71E879A6E}" type="sibTrans" cxnId="{716EC54E-3A98-46E2-AA50-D8F58DE53D56}">
      <dgm:prSet/>
      <dgm:spPr/>
      <dgm:t>
        <a:bodyPr/>
        <a:lstStyle/>
        <a:p>
          <a:endParaRPr lang="ru-RU"/>
        </a:p>
      </dgm:t>
    </dgm:pt>
    <dgm:pt modelId="{1BC1DE9A-6313-461F-9AB3-685D3A66A3FC}">
      <dgm:prSet phldrT="[Текст]" custT="1"/>
      <dgm:spPr/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органах государственной власти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206AADD3-6C9F-4AF1-AD2E-CA758E8EA246}" type="parTrans" cxnId="{229AB569-2501-4F8C-9437-C1CE56EC1169}">
      <dgm:prSet/>
      <dgm:spPr/>
      <dgm:t>
        <a:bodyPr/>
        <a:lstStyle/>
        <a:p>
          <a:endParaRPr lang="ru-RU"/>
        </a:p>
      </dgm:t>
    </dgm:pt>
    <dgm:pt modelId="{60F2646F-3B68-4251-A4C2-E449DC938637}" type="sibTrans" cxnId="{229AB569-2501-4F8C-9437-C1CE56EC1169}">
      <dgm:prSet/>
      <dgm:spPr/>
      <dgm:t>
        <a:bodyPr/>
        <a:lstStyle/>
        <a:p>
          <a:endParaRPr lang="ru-RU"/>
        </a:p>
      </dgm:t>
    </dgm:pt>
    <dgm:pt modelId="{9593D1C6-3384-40B5-A740-841D7A10F4F9}">
      <dgm:prSet phldrT="[Текст]" custT="1"/>
      <dgm:spPr/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иных государственных органах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695D1535-8165-48A9-A17E-51F841B65ADA}" type="parTrans" cxnId="{EC1C0FFE-6DED-4FC5-B5E3-F4C5CBBD022F}">
      <dgm:prSet/>
      <dgm:spPr/>
      <dgm:t>
        <a:bodyPr/>
        <a:lstStyle/>
        <a:p>
          <a:endParaRPr lang="ru-RU"/>
        </a:p>
      </dgm:t>
    </dgm:pt>
    <dgm:pt modelId="{BF121DAB-6B82-4CD4-997A-DEB5741E579A}" type="sibTrans" cxnId="{EC1C0FFE-6DED-4FC5-B5E3-F4C5CBBD022F}">
      <dgm:prSet/>
      <dgm:spPr/>
      <dgm:t>
        <a:bodyPr/>
        <a:lstStyle/>
        <a:p>
          <a:endParaRPr lang="ru-RU"/>
        </a:p>
      </dgm:t>
    </dgm:pt>
    <dgm:pt modelId="{E767E46A-D646-452B-A636-F44625CD48AC}">
      <dgm:prSet custT="1"/>
      <dgm:spPr/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органах местного самоуправления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B2EC27A-3384-4C02-A642-5DC8EF6E9F34}" type="parTrans" cxnId="{C2C22273-98E6-478B-8C5D-271F8FE493F8}">
      <dgm:prSet/>
      <dgm:spPr/>
      <dgm:t>
        <a:bodyPr/>
        <a:lstStyle/>
        <a:p>
          <a:endParaRPr lang="ru-RU"/>
        </a:p>
      </dgm:t>
    </dgm:pt>
    <dgm:pt modelId="{6BFB36F0-F05A-46B1-80D2-9EB390346614}" type="sibTrans" cxnId="{C2C22273-98E6-478B-8C5D-271F8FE493F8}">
      <dgm:prSet/>
      <dgm:spPr/>
      <dgm:t>
        <a:bodyPr/>
        <a:lstStyle/>
        <a:p>
          <a:endParaRPr lang="ru-RU"/>
        </a:p>
      </dgm:t>
    </dgm:pt>
    <dgm:pt modelId="{2B4D0482-553D-465D-B555-391997068FD1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государственных учреждениях Забайкальского края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3C8A5A-0035-42FC-AABA-D2F63D2179E9}" type="parTrans" cxnId="{5119298B-4339-49B8-AC7B-060334CC7F1C}">
      <dgm:prSet/>
      <dgm:spPr/>
      <dgm:t>
        <a:bodyPr/>
        <a:lstStyle/>
        <a:p>
          <a:endParaRPr lang="ru-RU"/>
        </a:p>
      </dgm:t>
    </dgm:pt>
    <dgm:pt modelId="{566AC715-E61D-435B-9766-2895D9F43673}" type="sibTrans" cxnId="{5119298B-4339-49B8-AC7B-060334CC7F1C}">
      <dgm:prSet/>
      <dgm:spPr/>
      <dgm:t>
        <a:bodyPr/>
        <a:lstStyle/>
        <a:p>
          <a:endParaRPr lang="ru-RU"/>
        </a:p>
      </dgm:t>
    </dgm:pt>
    <dgm:pt modelId="{D0CD4AD2-9579-40DF-BE12-A03194B56BFF}">
      <dgm:prSet custT="1"/>
      <dgm:spPr/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муниципальных учреждениях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913CF33E-E670-4BE4-9193-541FA91EC3D2}" type="parTrans" cxnId="{F50DFDA6-7664-4FF4-A77C-974258F23666}">
      <dgm:prSet/>
      <dgm:spPr/>
      <dgm:t>
        <a:bodyPr/>
        <a:lstStyle/>
        <a:p>
          <a:endParaRPr lang="ru-RU"/>
        </a:p>
      </dgm:t>
    </dgm:pt>
    <dgm:pt modelId="{6F5B4893-4D2C-4CAE-8AF7-A0C781EA05BF}" type="sibTrans" cxnId="{F50DFDA6-7664-4FF4-A77C-974258F23666}">
      <dgm:prSet/>
      <dgm:spPr/>
      <dgm:t>
        <a:bodyPr/>
        <a:lstStyle/>
        <a:p>
          <a:endParaRPr lang="ru-RU"/>
        </a:p>
      </dgm:t>
    </dgm:pt>
    <dgm:pt modelId="{7200F340-B04D-44B4-BD32-48D31A49827C}" type="pres">
      <dgm:prSet presAssocID="{DD108FB3-7EDA-4AC2-B93B-E2A902D8FA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8391C0-118C-4C45-80AB-799556B9B611}" type="pres">
      <dgm:prSet presAssocID="{190C6338-E014-402E-9595-C0409FFE40A9}" presName="root" presStyleCnt="0"/>
      <dgm:spPr/>
    </dgm:pt>
    <dgm:pt modelId="{9E96E23A-3890-4E2C-A586-76442A9A836C}" type="pres">
      <dgm:prSet presAssocID="{190C6338-E014-402E-9595-C0409FFE40A9}" presName="rootComposite" presStyleCnt="0"/>
      <dgm:spPr/>
    </dgm:pt>
    <dgm:pt modelId="{65D8BE69-6D50-4417-8EAF-D8B15AAD6DD6}" type="pres">
      <dgm:prSet presAssocID="{190C6338-E014-402E-9595-C0409FFE40A9}" presName="rootText" presStyleLbl="node1" presStyleIdx="0" presStyleCnt="1" custScaleX="594119" custScaleY="184905" custLinFactNeighborX="27383" custLinFactNeighborY="-70442"/>
      <dgm:spPr/>
    </dgm:pt>
    <dgm:pt modelId="{A8015E8D-BB94-41D5-A857-D2BA2BFB4F7D}" type="pres">
      <dgm:prSet presAssocID="{190C6338-E014-402E-9595-C0409FFE40A9}" presName="rootConnector" presStyleLbl="node1" presStyleIdx="0" presStyleCnt="1"/>
      <dgm:spPr/>
    </dgm:pt>
    <dgm:pt modelId="{E84E2FCE-BC1F-4F43-BA1F-BC7A57F817E5}" type="pres">
      <dgm:prSet presAssocID="{190C6338-E014-402E-9595-C0409FFE40A9}" presName="childShape" presStyleCnt="0"/>
      <dgm:spPr/>
    </dgm:pt>
    <dgm:pt modelId="{CC88E8A3-2BB0-4F34-BFD6-323F065E80D3}" type="pres">
      <dgm:prSet presAssocID="{206AADD3-6C9F-4AF1-AD2E-CA758E8EA246}" presName="Name13" presStyleLbl="parChTrans1D2" presStyleIdx="0" presStyleCnt="5"/>
      <dgm:spPr/>
    </dgm:pt>
    <dgm:pt modelId="{1BC0E685-C72C-4AEC-8E31-C9D0519A514A}" type="pres">
      <dgm:prSet presAssocID="{1BC1DE9A-6313-461F-9AB3-685D3A66A3FC}" presName="childText" presStyleLbl="bgAcc1" presStyleIdx="0" presStyleCnt="5" custScaleX="445345" custScaleY="87370" custLinFactX="4901" custLinFactNeighborX="100000" custLinFactNeighborY="-24959">
        <dgm:presLayoutVars>
          <dgm:bulletEnabled val="1"/>
        </dgm:presLayoutVars>
      </dgm:prSet>
      <dgm:spPr/>
    </dgm:pt>
    <dgm:pt modelId="{DF4F0BE3-1F77-4172-A20D-52B10AA27346}" type="pres">
      <dgm:prSet presAssocID="{695D1535-8165-48A9-A17E-51F841B65ADA}" presName="Name13" presStyleLbl="parChTrans1D2" presStyleIdx="1" presStyleCnt="5"/>
      <dgm:spPr/>
    </dgm:pt>
    <dgm:pt modelId="{0EB3E90D-D50F-48C5-83C1-6E543CE1ACD9}" type="pres">
      <dgm:prSet presAssocID="{9593D1C6-3384-40B5-A740-841D7A10F4F9}" presName="childText" presStyleLbl="bgAcc1" presStyleIdx="1" presStyleCnt="5" custScaleX="411576" custLinFactNeighborX="98386" custLinFactNeighborY="-1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D6BA7-640E-4FF7-8538-F1B5EC3E0504}" type="pres">
      <dgm:prSet presAssocID="{4B2EC27A-3384-4C02-A642-5DC8EF6E9F34}" presName="Name13" presStyleLbl="parChTrans1D2" presStyleIdx="2" presStyleCnt="5"/>
      <dgm:spPr/>
    </dgm:pt>
    <dgm:pt modelId="{03790855-F26C-4464-9A05-613200A4857E}" type="pres">
      <dgm:prSet presAssocID="{E767E46A-D646-452B-A636-F44625CD48AC}" presName="childText" presStyleLbl="bgAcc1" presStyleIdx="2" presStyleCnt="5" custScaleX="459326" custLinFactNeighborX="52781" custLinFactNeighborY="19118">
        <dgm:presLayoutVars>
          <dgm:bulletEnabled val="1"/>
        </dgm:presLayoutVars>
      </dgm:prSet>
      <dgm:spPr/>
    </dgm:pt>
    <dgm:pt modelId="{1C962C09-9204-44E4-834F-7DCB29852E37}" type="pres">
      <dgm:prSet presAssocID="{F13C8A5A-0035-42FC-AABA-D2F63D2179E9}" presName="Name13" presStyleLbl="parChTrans1D2" presStyleIdx="3" presStyleCnt="5"/>
      <dgm:spPr/>
    </dgm:pt>
    <dgm:pt modelId="{AB973929-AD80-46FE-ADAD-C110418C685B}" type="pres">
      <dgm:prSet presAssocID="{2B4D0482-553D-465D-B555-391997068FD1}" presName="childText" presStyleLbl="bgAcc1" presStyleIdx="3" presStyleCnt="5" custScaleX="637666" custLinFactNeighborX="7176" custLinFactNeighborY="40054">
        <dgm:presLayoutVars>
          <dgm:bulletEnabled val="1"/>
        </dgm:presLayoutVars>
      </dgm:prSet>
      <dgm:spPr/>
    </dgm:pt>
    <dgm:pt modelId="{58AAB59D-2B0B-4F1A-903E-C1962FD718B4}" type="pres">
      <dgm:prSet presAssocID="{913CF33E-E670-4BE4-9193-541FA91EC3D2}" presName="Name13" presStyleLbl="parChTrans1D2" presStyleIdx="4" presStyleCnt="5"/>
      <dgm:spPr/>
    </dgm:pt>
    <dgm:pt modelId="{5E816824-2790-46A5-BB1D-4C0432B92122}" type="pres">
      <dgm:prSet presAssocID="{D0CD4AD2-9579-40DF-BE12-A03194B56BFF}" presName="childText" presStyleLbl="bgAcc1" presStyleIdx="4" presStyleCnt="5" custScaleX="419406" custLinFactNeighborX="-22036" custLinFactNeighborY="37284">
        <dgm:presLayoutVars>
          <dgm:bulletEnabled val="1"/>
        </dgm:presLayoutVars>
      </dgm:prSet>
      <dgm:spPr/>
    </dgm:pt>
  </dgm:ptLst>
  <dgm:cxnLst>
    <dgm:cxn modelId="{05921CBD-3A77-49D8-8D93-39E3ADF65948}" type="presOf" srcId="{913CF33E-E670-4BE4-9193-541FA91EC3D2}" destId="{58AAB59D-2B0B-4F1A-903E-C1962FD718B4}" srcOrd="0" destOrd="0" presId="urn:microsoft.com/office/officeart/2005/8/layout/hierarchy3"/>
    <dgm:cxn modelId="{EC1C0FFE-6DED-4FC5-B5E3-F4C5CBBD022F}" srcId="{190C6338-E014-402E-9595-C0409FFE40A9}" destId="{9593D1C6-3384-40B5-A740-841D7A10F4F9}" srcOrd="1" destOrd="0" parTransId="{695D1535-8165-48A9-A17E-51F841B65ADA}" sibTransId="{BF121DAB-6B82-4CD4-997A-DEB5741E579A}"/>
    <dgm:cxn modelId="{C2C22273-98E6-478B-8C5D-271F8FE493F8}" srcId="{190C6338-E014-402E-9595-C0409FFE40A9}" destId="{E767E46A-D646-452B-A636-F44625CD48AC}" srcOrd="2" destOrd="0" parTransId="{4B2EC27A-3384-4C02-A642-5DC8EF6E9F34}" sibTransId="{6BFB36F0-F05A-46B1-80D2-9EB390346614}"/>
    <dgm:cxn modelId="{5119298B-4339-49B8-AC7B-060334CC7F1C}" srcId="{190C6338-E014-402E-9595-C0409FFE40A9}" destId="{2B4D0482-553D-465D-B555-391997068FD1}" srcOrd="3" destOrd="0" parTransId="{F13C8A5A-0035-42FC-AABA-D2F63D2179E9}" sibTransId="{566AC715-E61D-435B-9766-2895D9F43673}"/>
    <dgm:cxn modelId="{BC03E7E1-3D37-40F4-BDC7-5EBB42AC4760}" type="presOf" srcId="{E767E46A-D646-452B-A636-F44625CD48AC}" destId="{03790855-F26C-4464-9A05-613200A4857E}" srcOrd="0" destOrd="0" presId="urn:microsoft.com/office/officeart/2005/8/layout/hierarchy3"/>
    <dgm:cxn modelId="{1C74A3CA-D951-4132-A434-1F2472F22C89}" type="presOf" srcId="{4B2EC27A-3384-4C02-A642-5DC8EF6E9F34}" destId="{A36D6BA7-640E-4FF7-8538-F1B5EC3E0504}" srcOrd="0" destOrd="0" presId="urn:microsoft.com/office/officeart/2005/8/layout/hierarchy3"/>
    <dgm:cxn modelId="{F50DFDA6-7664-4FF4-A77C-974258F23666}" srcId="{190C6338-E014-402E-9595-C0409FFE40A9}" destId="{D0CD4AD2-9579-40DF-BE12-A03194B56BFF}" srcOrd="4" destOrd="0" parTransId="{913CF33E-E670-4BE4-9193-541FA91EC3D2}" sibTransId="{6F5B4893-4D2C-4CAE-8AF7-A0C781EA05BF}"/>
    <dgm:cxn modelId="{72CF99C0-F378-442A-8142-29759695CABF}" type="presOf" srcId="{2B4D0482-553D-465D-B555-391997068FD1}" destId="{AB973929-AD80-46FE-ADAD-C110418C685B}" srcOrd="0" destOrd="0" presId="urn:microsoft.com/office/officeart/2005/8/layout/hierarchy3"/>
    <dgm:cxn modelId="{F185AFFB-F30D-42AC-BA80-80A6FFCF612D}" type="presOf" srcId="{F13C8A5A-0035-42FC-AABA-D2F63D2179E9}" destId="{1C962C09-9204-44E4-834F-7DCB29852E37}" srcOrd="0" destOrd="0" presId="urn:microsoft.com/office/officeart/2005/8/layout/hierarchy3"/>
    <dgm:cxn modelId="{9E4C82D4-F691-4C32-AEF9-0702ED598990}" type="presOf" srcId="{695D1535-8165-48A9-A17E-51F841B65ADA}" destId="{DF4F0BE3-1F77-4172-A20D-52B10AA27346}" srcOrd="0" destOrd="0" presId="urn:microsoft.com/office/officeart/2005/8/layout/hierarchy3"/>
    <dgm:cxn modelId="{A0F7580A-0478-45ED-88DA-2CAB3C8EC992}" type="presOf" srcId="{206AADD3-6C9F-4AF1-AD2E-CA758E8EA246}" destId="{CC88E8A3-2BB0-4F34-BFD6-323F065E80D3}" srcOrd="0" destOrd="0" presId="urn:microsoft.com/office/officeart/2005/8/layout/hierarchy3"/>
    <dgm:cxn modelId="{B01A2868-6DE7-4F68-B43C-2E951A6E19A7}" type="presOf" srcId="{190C6338-E014-402E-9595-C0409FFE40A9}" destId="{A8015E8D-BB94-41D5-A857-D2BA2BFB4F7D}" srcOrd="1" destOrd="0" presId="urn:microsoft.com/office/officeart/2005/8/layout/hierarchy3"/>
    <dgm:cxn modelId="{716EC54E-3A98-46E2-AA50-D8F58DE53D56}" srcId="{DD108FB3-7EDA-4AC2-B93B-E2A902D8FA56}" destId="{190C6338-E014-402E-9595-C0409FFE40A9}" srcOrd="0" destOrd="0" parTransId="{1ABCCB3B-26EF-4DF8-A7ED-D6AFFD9AE8F9}" sibTransId="{1218CAA1-5E8B-4EDD-95DB-86C71E879A6E}"/>
    <dgm:cxn modelId="{84915B23-0D52-45AA-AC2C-C37665A231F1}" type="presOf" srcId="{1BC1DE9A-6313-461F-9AB3-685D3A66A3FC}" destId="{1BC0E685-C72C-4AEC-8E31-C9D0519A514A}" srcOrd="0" destOrd="0" presId="urn:microsoft.com/office/officeart/2005/8/layout/hierarchy3"/>
    <dgm:cxn modelId="{229AB569-2501-4F8C-9437-C1CE56EC1169}" srcId="{190C6338-E014-402E-9595-C0409FFE40A9}" destId="{1BC1DE9A-6313-461F-9AB3-685D3A66A3FC}" srcOrd="0" destOrd="0" parTransId="{206AADD3-6C9F-4AF1-AD2E-CA758E8EA246}" sibTransId="{60F2646F-3B68-4251-A4C2-E449DC938637}"/>
    <dgm:cxn modelId="{3777B14C-4175-46B0-86D8-0C1C9C3AFDE7}" type="presOf" srcId="{190C6338-E014-402E-9595-C0409FFE40A9}" destId="{65D8BE69-6D50-4417-8EAF-D8B15AAD6DD6}" srcOrd="0" destOrd="0" presId="urn:microsoft.com/office/officeart/2005/8/layout/hierarchy3"/>
    <dgm:cxn modelId="{33D73113-7048-4EE2-A221-CDEFE66359A1}" type="presOf" srcId="{9593D1C6-3384-40B5-A740-841D7A10F4F9}" destId="{0EB3E90D-D50F-48C5-83C1-6E543CE1ACD9}" srcOrd="0" destOrd="0" presId="urn:microsoft.com/office/officeart/2005/8/layout/hierarchy3"/>
    <dgm:cxn modelId="{04A7E321-ACF0-4071-AE94-F96DE56CE9DB}" type="presOf" srcId="{D0CD4AD2-9579-40DF-BE12-A03194B56BFF}" destId="{5E816824-2790-46A5-BB1D-4C0432B92122}" srcOrd="0" destOrd="0" presId="urn:microsoft.com/office/officeart/2005/8/layout/hierarchy3"/>
    <dgm:cxn modelId="{094C13D9-64AC-479D-9655-08EDB3FF3543}" type="presOf" srcId="{DD108FB3-7EDA-4AC2-B93B-E2A902D8FA56}" destId="{7200F340-B04D-44B4-BD32-48D31A49827C}" srcOrd="0" destOrd="0" presId="urn:microsoft.com/office/officeart/2005/8/layout/hierarchy3"/>
    <dgm:cxn modelId="{FB50337C-9D61-4D1F-B6C8-AE99B354246B}" type="presParOf" srcId="{7200F340-B04D-44B4-BD32-48D31A49827C}" destId="{008391C0-118C-4C45-80AB-799556B9B611}" srcOrd="0" destOrd="0" presId="urn:microsoft.com/office/officeart/2005/8/layout/hierarchy3"/>
    <dgm:cxn modelId="{DF1D8EE7-AEE5-4A4D-AA05-33161ABE15A8}" type="presParOf" srcId="{008391C0-118C-4C45-80AB-799556B9B611}" destId="{9E96E23A-3890-4E2C-A586-76442A9A836C}" srcOrd="0" destOrd="0" presId="urn:microsoft.com/office/officeart/2005/8/layout/hierarchy3"/>
    <dgm:cxn modelId="{F06B4EB4-4C54-42E9-92A9-86E301D026F1}" type="presParOf" srcId="{9E96E23A-3890-4E2C-A586-76442A9A836C}" destId="{65D8BE69-6D50-4417-8EAF-D8B15AAD6DD6}" srcOrd="0" destOrd="0" presId="urn:microsoft.com/office/officeart/2005/8/layout/hierarchy3"/>
    <dgm:cxn modelId="{80BFF52D-8079-4126-9254-D68730933ACC}" type="presParOf" srcId="{9E96E23A-3890-4E2C-A586-76442A9A836C}" destId="{A8015E8D-BB94-41D5-A857-D2BA2BFB4F7D}" srcOrd="1" destOrd="0" presId="urn:microsoft.com/office/officeart/2005/8/layout/hierarchy3"/>
    <dgm:cxn modelId="{DF7A7D9C-7727-47C6-BDA1-C080C3C1D54B}" type="presParOf" srcId="{008391C0-118C-4C45-80AB-799556B9B611}" destId="{E84E2FCE-BC1F-4F43-BA1F-BC7A57F817E5}" srcOrd="1" destOrd="0" presId="urn:microsoft.com/office/officeart/2005/8/layout/hierarchy3"/>
    <dgm:cxn modelId="{29E10FA0-6A83-4ECD-BA60-F8DF5B09854F}" type="presParOf" srcId="{E84E2FCE-BC1F-4F43-BA1F-BC7A57F817E5}" destId="{CC88E8A3-2BB0-4F34-BFD6-323F065E80D3}" srcOrd="0" destOrd="0" presId="urn:microsoft.com/office/officeart/2005/8/layout/hierarchy3"/>
    <dgm:cxn modelId="{17EBEB4B-AAEC-4D59-AC4D-4CC4ED315203}" type="presParOf" srcId="{E84E2FCE-BC1F-4F43-BA1F-BC7A57F817E5}" destId="{1BC0E685-C72C-4AEC-8E31-C9D0519A514A}" srcOrd="1" destOrd="0" presId="urn:microsoft.com/office/officeart/2005/8/layout/hierarchy3"/>
    <dgm:cxn modelId="{B882FF27-8894-44D8-8E0E-A7F458741142}" type="presParOf" srcId="{E84E2FCE-BC1F-4F43-BA1F-BC7A57F817E5}" destId="{DF4F0BE3-1F77-4172-A20D-52B10AA27346}" srcOrd="2" destOrd="0" presId="urn:microsoft.com/office/officeart/2005/8/layout/hierarchy3"/>
    <dgm:cxn modelId="{2309F6C6-B7AD-4D96-9EA3-8A87A056CC7E}" type="presParOf" srcId="{E84E2FCE-BC1F-4F43-BA1F-BC7A57F817E5}" destId="{0EB3E90D-D50F-48C5-83C1-6E543CE1ACD9}" srcOrd="3" destOrd="0" presId="urn:microsoft.com/office/officeart/2005/8/layout/hierarchy3"/>
    <dgm:cxn modelId="{BC750611-F9ED-4F05-8C41-A85907C2BBF6}" type="presParOf" srcId="{E84E2FCE-BC1F-4F43-BA1F-BC7A57F817E5}" destId="{A36D6BA7-640E-4FF7-8538-F1B5EC3E0504}" srcOrd="4" destOrd="0" presId="urn:microsoft.com/office/officeart/2005/8/layout/hierarchy3"/>
    <dgm:cxn modelId="{C8B677A9-55FE-4ECC-B3A6-746C311ADC51}" type="presParOf" srcId="{E84E2FCE-BC1F-4F43-BA1F-BC7A57F817E5}" destId="{03790855-F26C-4464-9A05-613200A4857E}" srcOrd="5" destOrd="0" presId="urn:microsoft.com/office/officeart/2005/8/layout/hierarchy3"/>
    <dgm:cxn modelId="{76748560-9EBC-43AB-913B-A79347735F18}" type="presParOf" srcId="{E84E2FCE-BC1F-4F43-BA1F-BC7A57F817E5}" destId="{1C962C09-9204-44E4-834F-7DCB29852E37}" srcOrd="6" destOrd="0" presId="urn:microsoft.com/office/officeart/2005/8/layout/hierarchy3"/>
    <dgm:cxn modelId="{35B78685-7375-4212-8902-2B4A896C7D7B}" type="presParOf" srcId="{E84E2FCE-BC1F-4F43-BA1F-BC7A57F817E5}" destId="{AB973929-AD80-46FE-ADAD-C110418C685B}" srcOrd="7" destOrd="0" presId="urn:microsoft.com/office/officeart/2005/8/layout/hierarchy3"/>
    <dgm:cxn modelId="{1C6B3B02-8E4E-45FC-9118-DE5283B9721C}" type="presParOf" srcId="{E84E2FCE-BC1F-4F43-BA1F-BC7A57F817E5}" destId="{58AAB59D-2B0B-4F1A-903E-C1962FD718B4}" srcOrd="8" destOrd="0" presId="urn:microsoft.com/office/officeart/2005/8/layout/hierarchy3"/>
    <dgm:cxn modelId="{221C6919-C7F9-4049-B72D-E772C4C420CF}" type="presParOf" srcId="{E84E2FCE-BC1F-4F43-BA1F-BC7A57F817E5}" destId="{5E816824-2790-46A5-BB1D-4C0432B92122}" srcOrd="9" destOrd="0" presId="urn:microsoft.com/office/officeart/2005/8/layout/hierarchy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FB975A3-6C77-4870-8FB9-F17D905EF97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2747EE-1AF2-4AF9-9738-0634E7DBD783}">
      <dgm:prSet phldrT="[Текст]" custT="1"/>
      <dgm:spPr/>
      <dgm:t>
        <a:bodyPr/>
        <a:lstStyle/>
        <a:p>
          <a:pPr algn="ct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01 января по 31 декабря 2017 года</a:t>
          </a:r>
        </a:p>
        <a:p>
          <a:pPr algn="ct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уменьшен размер пенсии за выслугу лет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2BC47D-453A-4399-9652-7FA45A2B0897}" type="parTrans" cxnId="{3670E40F-D04B-4993-BEE8-9F2D33B887C7}">
      <dgm:prSet/>
      <dgm:spPr/>
      <dgm:t>
        <a:bodyPr/>
        <a:lstStyle/>
        <a:p>
          <a:endParaRPr lang="ru-RU"/>
        </a:p>
      </dgm:t>
    </dgm:pt>
    <dgm:pt modelId="{F2357D28-DA99-48DB-B04B-FDAC2BE13BBB}" type="sibTrans" cxnId="{3670E40F-D04B-4993-BEE8-9F2D33B887C7}">
      <dgm:prSet/>
      <dgm:spPr/>
      <dgm:t>
        <a:bodyPr/>
        <a:lstStyle/>
        <a:p>
          <a:endParaRPr lang="ru-RU"/>
        </a:p>
      </dgm:t>
    </dgm:pt>
    <dgm:pt modelId="{A9DCD2D4-4EDB-492F-B67D-AB231B744D73}">
      <dgm:prSet phldrT="[Текст]" custT="1"/>
      <dgm:spPr/>
      <dgm:t>
        <a:bodyPr/>
        <a:lstStyle/>
        <a:p>
          <a:pPr algn="ct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коэффициент равный 0,9 (-10%)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C1EEBB-2E81-42EA-866E-362311499558}" type="parTrans" cxnId="{7313350E-64C3-4A72-A266-B8DA097F81F7}">
      <dgm:prSet/>
      <dgm:spPr/>
      <dgm:t>
        <a:bodyPr/>
        <a:lstStyle/>
        <a:p>
          <a:endParaRPr lang="ru-RU"/>
        </a:p>
      </dgm:t>
    </dgm:pt>
    <dgm:pt modelId="{E38EFEFA-94A3-468D-96D8-B0E022D9DD8C}" type="sibTrans" cxnId="{7313350E-64C3-4A72-A266-B8DA097F81F7}">
      <dgm:prSet/>
      <dgm:spPr/>
      <dgm:t>
        <a:bodyPr/>
        <a:lstStyle/>
        <a:p>
          <a:endParaRPr lang="ru-RU"/>
        </a:p>
      </dgm:t>
    </dgm:pt>
    <dgm:pt modelId="{5C70510B-A7BA-4CC1-9834-613633664324}">
      <dgm:prSet phldrT="[Текст]" custT="1"/>
      <dgm:spPr/>
      <dgm:t>
        <a:bodyPr/>
        <a:lstStyle/>
        <a:p>
          <a:pPr algn="ctr"/>
          <a:r>
            <a:rPr lang="ru-RU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установлен минимальный размер пенсии за выслугу лет – 1,000 рублей + районный коэффициент</a:t>
          </a:r>
          <a:endParaRPr lang="ru-RU" sz="2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E12072-AAC2-4A68-8529-345FB662C21B}" type="parTrans" cxnId="{5E93A982-C8B6-412D-B644-34A441527D47}">
      <dgm:prSet/>
      <dgm:spPr/>
      <dgm:t>
        <a:bodyPr/>
        <a:lstStyle/>
        <a:p>
          <a:endParaRPr lang="ru-RU"/>
        </a:p>
      </dgm:t>
    </dgm:pt>
    <dgm:pt modelId="{798074A2-6A06-4B8F-9FCA-6BE74949E83C}" type="sibTrans" cxnId="{5E93A982-C8B6-412D-B644-34A441527D47}">
      <dgm:prSet/>
      <dgm:spPr/>
      <dgm:t>
        <a:bodyPr/>
        <a:lstStyle/>
        <a:p>
          <a:endParaRPr lang="ru-RU"/>
        </a:p>
      </dgm:t>
    </dgm:pt>
    <dgm:pt modelId="{CF6F19F9-92EE-4F78-9B27-6FFC1E287FEC}" type="pres">
      <dgm:prSet presAssocID="{FFB975A3-6C77-4870-8FB9-F17D905EF976}" presName="linear" presStyleCnt="0">
        <dgm:presLayoutVars>
          <dgm:dir/>
          <dgm:animLvl val="lvl"/>
          <dgm:resizeHandles val="exact"/>
        </dgm:presLayoutVars>
      </dgm:prSet>
      <dgm:spPr/>
    </dgm:pt>
    <dgm:pt modelId="{59A388FD-CE31-4048-AEE6-52863D5AC290}" type="pres">
      <dgm:prSet presAssocID="{CF2747EE-1AF2-4AF9-9738-0634E7DBD783}" presName="parentLin" presStyleCnt="0"/>
      <dgm:spPr/>
    </dgm:pt>
    <dgm:pt modelId="{E62A5E9B-742A-486D-80C2-CA99D81789F6}" type="pres">
      <dgm:prSet presAssocID="{CF2747EE-1AF2-4AF9-9738-0634E7DBD783}" presName="parentLeftMargin" presStyleLbl="node1" presStyleIdx="0" presStyleCnt="3"/>
      <dgm:spPr/>
    </dgm:pt>
    <dgm:pt modelId="{41B29309-5E4B-4633-BE2D-0CACC4E30691}" type="pres">
      <dgm:prSet presAssocID="{CF2747EE-1AF2-4AF9-9738-0634E7DBD783}" presName="parentText" presStyleLbl="node1" presStyleIdx="0" presStyleCnt="3" custScaleX="1314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9BDBD-1EC1-4E12-B739-63888BAA8B9B}" type="pres">
      <dgm:prSet presAssocID="{CF2747EE-1AF2-4AF9-9738-0634E7DBD783}" presName="negativeSpace" presStyleCnt="0"/>
      <dgm:spPr/>
    </dgm:pt>
    <dgm:pt modelId="{5C332583-6FA3-4164-B30B-5F04DA1C94A7}" type="pres">
      <dgm:prSet presAssocID="{CF2747EE-1AF2-4AF9-9738-0634E7DBD783}" presName="childText" presStyleLbl="conFgAcc1" presStyleIdx="0" presStyleCnt="3">
        <dgm:presLayoutVars>
          <dgm:bulletEnabled val="1"/>
        </dgm:presLayoutVars>
      </dgm:prSet>
      <dgm:spPr/>
    </dgm:pt>
    <dgm:pt modelId="{D7336D09-9B6D-483F-8A9E-0F5EA1ACBCD1}" type="pres">
      <dgm:prSet presAssocID="{F2357D28-DA99-48DB-B04B-FDAC2BE13BBB}" presName="spaceBetweenRectangles" presStyleCnt="0"/>
      <dgm:spPr/>
    </dgm:pt>
    <dgm:pt modelId="{6D8BDB14-8BF1-4DA6-BD23-6EA097603D19}" type="pres">
      <dgm:prSet presAssocID="{A9DCD2D4-4EDB-492F-B67D-AB231B744D73}" presName="parentLin" presStyleCnt="0"/>
      <dgm:spPr/>
    </dgm:pt>
    <dgm:pt modelId="{1E00406F-5552-45D4-89C5-C82034BEA486}" type="pres">
      <dgm:prSet presAssocID="{A9DCD2D4-4EDB-492F-B67D-AB231B744D73}" presName="parentLeftMargin" presStyleLbl="node1" presStyleIdx="0" presStyleCnt="3"/>
      <dgm:spPr/>
    </dgm:pt>
    <dgm:pt modelId="{15E523B3-E147-40C6-B404-F788BE6D08D8}" type="pres">
      <dgm:prSet presAssocID="{A9DCD2D4-4EDB-492F-B67D-AB231B744D73}" presName="parentText" presStyleLbl="node1" presStyleIdx="1" presStyleCnt="3" custScaleX="131477" custLinFactNeighborX="1695" custLinFactNeighborY="39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B1934-FA29-4054-A865-4B57442694A1}" type="pres">
      <dgm:prSet presAssocID="{A9DCD2D4-4EDB-492F-B67D-AB231B744D73}" presName="negativeSpace" presStyleCnt="0"/>
      <dgm:spPr/>
    </dgm:pt>
    <dgm:pt modelId="{F45E75CA-E63E-4264-926F-588660E359DA}" type="pres">
      <dgm:prSet presAssocID="{A9DCD2D4-4EDB-492F-B67D-AB231B744D73}" presName="childText" presStyleLbl="conFgAcc1" presStyleIdx="1" presStyleCnt="3">
        <dgm:presLayoutVars>
          <dgm:bulletEnabled val="1"/>
        </dgm:presLayoutVars>
      </dgm:prSet>
      <dgm:spPr/>
    </dgm:pt>
    <dgm:pt modelId="{38479FE3-8F2D-4136-88E2-B6C7EAE6607F}" type="pres">
      <dgm:prSet presAssocID="{E38EFEFA-94A3-468D-96D8-B0E022D9DD8C}" presName="spaceBetweenRectangles" presStyleCnt="0"/>
      <dgm:spPr/>
    </dgm:pt>
    <dgm:pt modelId="{64419E3C-5939-47B1-ACD1-B4ABC5900F52}" type="pres">
      <dgm:prSet presAssocID="{5C70510B-A7BA-4CC1-9834-613633664324}" presName="parentLin" presStyleCnt="0"/>
      <dgm:spPr/>
    </dgm:pt>
    <dgm:pt modelId="{F366D6A8-C11A-415F-9202-5CC64DC82E31}" type="pres">
      <dgm:prSet presAssocID="{5C70510B-A7BA-4CC1-9834-613633664324}" presName="parentLeftMargin" presStyleLbl="node1" presStyleIdx="1" presStyleCnt="3"/>
      <dgm:spPr/>
    </dgm:pt>
    <dgm:pt modelId="{6569F1D5-934D-49D2-ADA8-52227CAA795D}" type="pres">
      <dgm:prSet presAssocID="{5C70510B-A7BA-4CC1-9834-613633664324}" presName="parentText" presStyleLbl="node1" presStyleIdx="2" presStyleCnt="3" custScaleX="136320" custLinFactNeighborX="-31871" custLinFactNeighborY="15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B8CC4A-FCDB-4F53-B1A2-A99C6021946F}" type="pres">
      <dgm:prSet presAssocID="{5C70510B-A7BA-4CC1-9834-613633664324}" presName="negativeSpace" presStyleCnt="0"/>
      <dgm:spPr/>
    </dgm:pt>
    <dgm:pt modelId="{FF1C39B1-6497-4028-BE5B-ACEA6E9EBBDF}" type="pres">
      <dgm:prSet presAssocID="{5C70510B-A7BA-4CC1-9834-61363366432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C3CE657-FAC3-4D31-856B-5904E8DADA6B}" type="presOf" srcId="{FFB975A3-6C77-4870-8FB9-F17D905EF976}" destId="{CF6F19F9-92EE-4F78-9B27-6FFC1E287FEC}" srcOrd="0" destOrd="0" presId="urn:microsoft.com/office/officeart/2005/8/layout/list1"/>
    <dgm:cxn modelId="{3670E40F-D04B-4993-BEE8-9F2D33B887C7}" srcId="{FFB975A3-6C77-4870-8FB9-F17D905EF976}" destId="{CF2747EE-1AF2-4AF9-9738-0634E7DBD783}" srcOrd="0" destOrd="0" parTransId="{F72BC47D-453A-4399-9652-7FA45A2B0897}" sibTransId="{F2357D28-DA99-48DB-B04B-FDAC2BE13BBB}"/>
    <dgm:cxn modelId="{AAE18BDE-F9E4-48A2-A2C6-C4773F7FB862}" type="presOf" srcId="{A9DCD2D4-4EDB-492F-B67D-AB231B744D73}" destId="{15E523B3-E147-40C6-B404-F788BE6D08D8}" srcOrd="1" destOrd="0" presId="urn:microsoft.com/office/officeart/2005/8/layout/list1"/>
    <dgm:cxn modelId="{BF78FC4A-20E6-45B5-9A24-4ADFFF899E41}" type="presOf" srcId="{A9DCD2D4-4EDB-492F-B67D-AB231B744D73}" destId="{1E00406F-5552-45D4-89C5-C82034BEA486}" srcOrd="0" destOrd="0" presId="urn:microsoft.com/office/officeart/2005/8/layout/list1"/>
    <dgm:cxn modelId="{7313350E-64C3-4A72-A266-B8DA097F81F7}" srcId="{FFB975A3-6C77-4870-8FB9-F17D905EF976}" destId="{A9DCD2D4-4EDB-492F-B67D-AB231B744D73}" srcOrd="1" destOrd="0" parTransId="{7FC1EEBB-2E81-42EA-866E-362311499558}" sibTransId="{E38EFEFA-94A3-468D-96D8-B0E022D9DD8C}"/>
    <dgm:cxn modelId="{E596DB23-8058-4B8B-B80A-5036471B2727}" type="presOf" srcId="{CF2747EE-1AF2-4AF9-9738-0634E7DBD783}" destId="{41B29309-5E4B-4633-BE2D-0CACC4E30691}" srcOrd="1" destOrd="0" presId="urn:microsoft.com/office/officeart/2005/8/layout/list1"/>
    <dgm:cxn modelId="{F64C355C-7C8B-4D95-9DED-67928A1DA0D5}" type="presOf" srcId="{CF2747EE-1AF2-4AF9-9738-0634E7DBD783}" destId="{E62A5E9B-742A-486D-80C2-CA99D81789F6}" srcOrd="0" destOrd="0" presId="urn:microsoft.com/office/officeart/2005/8/layout/list1"/>
    <dgm:cxn modelId="{5E93A982-C8B6-412D-B644-34A441527D47}" srcId="{FFB975A3-6C77-4870-8FB9-F17D905EF976}" destId="{5C70510B-A7BA-4CC1-9834-613633664324}" srcOrd="2" destOrd="0" parTransId="{CBE12072-AAC2-4A68-8529-345FB662C21B}" sibTransId="{798074A2-6A06-4B8F-9FCA-6BE74949E83C}"/>
    <dgm:cxn modelId="{E59B6C29-2DE3-4FEC-8540-10E16178C06E}" type="presOf" srcId="{5C70510B-A7BA-4CC1-9834-613633664324}" destId="{6569F1D5-934D-49D2-ADA8-52227CAA795D}" srcOrd="1" destOrd="0" presId="urn:microsoft.com/office/officeart/2005/8/layout/list1"/>
    <dgm:cxn modelId="{3E9F5A23-4038-4CAC-A566-E5E16AD6BBF6}" type="presOf" srcId="{5C70510B-A7BA-4CC1-9834-613633664324}" destId="{F366D6A8-C11A-415F-9202-5CC64DC82E31}" srcOrd="0" destOrd="0" presId="urn:microsoft.com/office/officeart/2005/8/layout/list1"/>
    <dgm:cxn modelId="{5E17B177-21FE-493E-B89D-947F6E5E9E0E}" type="presParOf" srcId="{CF6F19F9-92EE-4F78-9B27-6FFC1E287FEC}" destId="{59A388FD-CE31-4048-AEE6-52863D5AC290}" srcOrd="0" destOrd="0" presId="urn:microsoft.com/office/officeart/2005/8/layout/list1"/>
    <dgm:cxn modelId="{E7A9ED82-5130-459B-9537-26DC100ABD04}" type="presParOf" srcId="{59A388FD-CE31-4048-AEE6-52863D5AC290}" destId="{E62A5E9B-742A-486D-80C2-CA99D81789F6}" srcOrd="0" destOrd="0" presId="urn:microsoft.com/office/officeart/2005/8/layout/list1"/>
    <dgm:cxn modelId="{6170FF46-AB3F-4C8E-8C0A-278F17221EC1}" type="presParOf" srcId="{59A388FD-CE31-4048-AEE6-52863D5AC290}" destId="{41B29309-5E4B-4633-BE2D-0CACC4E30691}" srcOrd="1" destOrd="0" presId="urn:microsoft.com/office/officeart/2005/8/layout/list1"/>
    <dgm:cxn modelId="{E2547AA0-C06C-454C-B9E1-7639930E930A}" type="presParOf" srcId="{CF6F19F9-92EE-4F78-9B27-6FFC1E287FEC}" destId="{F479BDBD-1EC1-4E12-B739-63888BAA8B9B}" srcOrd="1" destOrd="0" presId="urn:microsoft.com/office/officeart/2005/8/layout/list1"/>
    <dgm:cxn modelId="{EACAE5E2-5838-423D-A890-7338B10E16BD}" type="presParOf" srcId="{CF6F19F9-92EE-4F78-9B27-6FFC1E287FEC}" destId="{5C332583-6FA3-4164-B30B-5F04DA1C94A7}" srcOrd="2" destOrd="0" presId="urn:microsoft.com/office/officeart/2005/8/layout/list1"/>
    <dgm:cxn modelId="{B314BFF1-3825-4FE9-A703-3E0244A76601}" type="presParOf" srcId="{CF6F19F9-92EE-4F78-9B27-6FFC1E287FEC}" destId="{D7336D09-9B6D-483F-8A9E-0F5EA1ACBCD1}" srcOrd="3" destOrd="0" presId="urn:microsoft.com/office/officeart/2005/8/layout/list1"/>
    <dgm:cxn modelId="{BEA2D526-B1D1-4851-AB79-0BA8A7BB5528}" type="presParOf" srcId="{CF6F19F9-92EE-4F78-9B27-6FFC1E287FEC}" destId="{6D8BDB14-8BF1-4DA6-BD23-6EA097603D19}" srcOrd="4" destOrd="0" presId="urn:microsoft.com/office/officeart/2005/8/layout/list1"/>
    <dgm:cxn modelId="{799E67CB-D143-4ACA-8EF3-83E8DD80F131}" type="presParOf" srcId="{6D8BDB14-8BF1-4DA6-BD23-6EA097603D19}" destId="{1E00406F-5552-45D4-89C5-C82034BEA486}" srcOrd="0" destOrd="0" presId="urn:microsoft.com/office/officeart/2005/8/layout/list1"/>
    <dgm:cxn modelId="{21D04332-3893-4B9F-A01F-37DAAE8CA0E6}" type="presParOf" srcId="{6D8BDB14-8BF1-4DA6-BD23-6EA097603D19}" destId="{15E523B3-E147-40C6-B404-F788BE6D08D8}" srcOrd="1" destOrd="0" presId="urn:microsoft.com/office/officeart/2005/8/layout/list1"/>
    <dgm:cxn modelId="{239EB50A-D033-405D-8639-18FD800AE6B2}" type="presParOf" srcId="{CF6F19F9-92EE-4F78-9B27-6FFC1E287FEC}" destId="{64EB1934-FA29-4054-A865-4B57442694A1}" srcOrd="5" destOrd="0" presId="urn:microsoft.com/office/officeart/2005/8/layout/list1"/>
    <dgm:cxn modelId="{E7A35874-72AC-4C10-9307-D6B0E8E615E1}" type="presParOf" srcId="{CF6F19F9-92EE-4F78-9B27-6FFC1E287FEC}" destId="{F45E75CA-E63E-4264-926F-588660E359DA}" srcOrd="6" destOrd="0" presId="urn:microsoft.com/office/officeart/2005/8/layout/list1"/>
    <dgm:cxn modelId="{F9D5F89A-8F6E-4151-AC6E-BD70C5007892}" type="presParOf" srcId="{CF6F19F9-92EE-4F78-9B27-6FFC1E287FEC}" destId="{38479FE3-8F2D-4136-88E2-B6C7EAE6607F}" srcOrd="7" destOrd="0" presId="urn:microsoft.com/office/officeart/2005/8/layout/list1"/>
    <dgm:cxn modelId="{EC2A75B6-E5E4-4F8B-B3EF-ADAED3345547}" type="presParOf" srcId="{CF6F19F9-92EE-4F78-9B27-6FFC1E287FEC}" destId="{64419E3C-5939-47B1-ACD1-B4ABC5900F52}" srcOrd="8" destOrd="0" presId="urn:microsoft.com/office/officeart/2005/8/layout/list1"/>
    <dgm:cxn modelId="{7D4EE300-A56B-45B7-B823-EFB4AD617605}" type="presParOf" srcId="{64419E3C-5939-47B1-ACD1-B4ABC5900F52}" destId="{F366D6A8-C11A-415F-9202-5CC64DC82E31}" srcOrd="0" destOrd="0" presId="urn:microsoft.com/office/officeart/2005/8/layout/list1"/>
    <dgm:cxn modelId="{8B7CA343-3E35-4C92-95E2-D3AE17171E17}" type="presParOf" srcId="{64419E3C-5939-47B1-ACD1-B4ABC5900F52}" destId="{6569F1D5-934D-49D2-ADA8-52227CAA795D}" srcOrd="1" destOrd="0" presId="urn:microsoft.com/office/officeart/2005/8/layout/list1"/>
    <dgm:cxn modelId="{AD2F7FF7-04EB-483E-8A15-C75F89698810}" type="presParOf" srcId="{CF6F19F9-92EE-4F78-9B27-6FFC1E287FEC}" destId="{58B8CC4A-FCDB-4F53-B1A2-A99C6021946F}" srcOrd="9" destOrd="0" presId="urn:microsoft.com/office/officeart/2005/8/layout/list1"/>
    <dgm:cxn modelId="{421C58B0-AD56-4F38-93CB-4B35B41CAB7A}" type="presParOf" srcId="{CF6F19F9-92EE-4F78-9B27-6FFC1E287FEC}" destId="{FF1C39B1-6497-4028-BE5B-ACEA6E9EBBDF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2D67FB-76CD-4FF0-89B7-96748AFA55DA}" type="datetimeFigureOut">
              <a:rPr lang="ru-RU" smtClean="0"/>
              <a:pPr/>
              <a:t>23.11.2017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6CC853-42E8-4249-911D-8F706B4AD1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6143668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ПЕНСИОННОЕ ОБЕСПЕЧЕНИЕ муниципальных служащих и лиц, замещающих муниципальные должности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48756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378"/>
                <a:gridCol w="2290778"/>
                <a:gridCol w="2133600"/>
              </a:tblGrid>
              <a:tr h="535098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Год, в котором гражданин приобретает право на назначение страховой пенсии по старости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Возраст, по достижении которого назначается страховая пенсия по старости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Женщины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55,6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59,6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2030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2031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2032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71546"/>
            <a:ext cx="6858048" cy="10715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ВЫБОРНЫЕ ЛИЦА ОСУЩЕСТВЛЯЮЩИЕ СВОИ ПОЛНОМОЧИЯ НА ПОСТОЯННОЙ ОСНОВЕ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000372"/>
            <a:ext cx="3643338" cy="3643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ица, которым уже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установлена и выплачивается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указанная пенсия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 01 января 2017 года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3000372"/>
            <a:ext cx="3571900" cy="3643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лица,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замещающие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продолжающие замещать такие должности и которые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 01 января 2017 года приобрели право на пенсию по старости (инвалидности) 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714612" y="235743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893603" y="2321711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57158" y="285728"/>
            <a:ext cx="842968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СОХРАНЯЕТСЯ ПРАВО НА НАЗНАЧЕНИЕ ПЕНСИИ ПО СТАРОСТИ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443707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2017 ГОДУ НАЧИСЛЕНИЕ И ВЫПЛАТА ЕЖЕМЕСЯЧНОЙ ДОПЛАТЫ К СТРАХОВОЙ ПЕНСИИ ПО СТАРОСТИ (ИНВАЛИДНОСТИ) ЛИЦАМ, ЗАМЕЩАЮЩИМ МУНИЦИПАЛЬНЫЕ ДОЛЖНОСТИ НА ПОСТОЯННОЙ ОСНОВЕ ПРИОСТАНОВЛЕНА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81000" y="2143116"/>
            <a:ext cx="8458200" cy="3932671"/>
          </a:xfrm>
        </p:spPr>
        <p:txBody>
          <a:bodyPr>
            <a:noAutofit/>
          </a:bodyPr>
          <a:lstStyle/>
          <a:p>
            <a:pPr algn="ctr"/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. ПЕНСИОННОЕ ОБЕСПЕЧЕНИЕ МУНИЦИПАЛЬНЫХ СЛУЖАЩИХ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257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Пенсионное обеспечение муниципальных служащих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14554"/>
            <a:ext cx="8686800" cy="386557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ЗАКРЕПЛЕНО В ЧИСЛЕ ОСНОВНЫХ ПРАВ МУНИЦИПАЛЬНЫХ СЛУЖАЩИХ</a:t>
            </a:r>
          </a:p>
          <a:p>
            <a:pPr algn="ctr">
              <a:buNone/>
            </a:pPr>
            <a:r>
              <a:rPr lang="ru-RU" kern="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kern="100" dirty="0" smtClean="0">
                <a:latin typeface="Times New Roman" pitchFamily="18" charset="0"/>
                <a:cs typeface="Times New Roman" pitchFamily="18" charset="0"/>
              </a:rPr>
              <a:t>п. 12 ч. 1 ст. 11 Федерального закона № 25-ФЗ</a:t>
            </a:r>
          </a:p>
          <a:p>
            <a:pPr algn="ctr">
              <a:buNone/>
            </a:pPr>
            <a:r>
              <a:rPr lang="ru-RU" sz="2400" kern="100" dirty="0" smtClean="0">
                <a:latin typeface="Times New Roman" pitchFamily="18" charset="0"/>
                <a:cs typeface="Times New Roman" pitchFamily="18" charset="0"/>
              </a:rPr>
              <a:t>О муниципальной службе в Российской Федерации</a:t>
            </a:r>
            <a:r>
              <a:rPr lang="ru-RU" kern="1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kern="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1000100" y="428604"/>
          <a:ext cx="7143800" cy="5156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 rot="317767">
            <a:off x="1564921" y="2633415"/>
            <a:ext cx="6014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ПЕНСИЯ ЗА ВЫСЛУГУ ЛЕТ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6286520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РАСПРОСТРАНЕНИЕ ПРАВ В ПОЛНОМ ОБЪЕМЕ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28572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СООТНОСИТЕЛЬНОСТЬ ОСНОВНЫХ УСЛОВИЙ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472" y="1214422"/>
            <a:ext cx="81439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Забайкальском крае правоотношения в области пенсионного обеспечения государственных гражданских служащих Забайкальского края определяются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от 27 февраля 2009 года №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145-ЗЗК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 пенсионном обеспечении за выслугу лет государственных гражданских служащих Забайкальского края».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1357298"/>
          <a:ext cx="84296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472" y="35716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УСЛОВИЯ НАЗНАЧЕНИЯ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ПЕНСИИ ЗА ВЫСЛУГУ ЛЕТ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1428736"/>
          <a:ext cx="8477288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472" y="428604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РАЗМЕР ПЕНСИИ ЗА ВЫСЛУГУ ЛЕТ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642918"/>
            <a:ext cx="76438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РАЗМЕР ПЕНСИИ ЗА ВЫСЛУГУ ЛЕТ</a:t>
            </a:r>
          </a:p>
          <a:p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1397000"/>
          <a:ext cx="8572560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6143668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. ПЕНСИОННОЕ ОБЕСПЕЧЕНИЕ лиц, замещающих муниципальные должности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821537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 01 января 2017 года вступил в силу Федеральный закон от 23 мая 2016 года № 143-ФЗ «О внесении изменений в отдельные законодательные акты Российской Федерации в части увеличения пенсионного возраста отдельным категориям граждан».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Указанным Федеральным законом предусмотрены изменения условий назначения пенсии за выслугу лет муниципальным служащим.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СТАЖ МУНИЦИПАЛЬНОЙ СЛУЖБЫ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НАЗНАЧЕНИЯ ПЕНСИИ ЗА ВЫСЛУГУ ЛЕТ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071547"/>
          <a:ext cx="8848756" cy="5643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378"/>
                <a:gridCol w="4424378"/>
              </a:tblGrid>
              <a:tr h="1058172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 назначения пенсии </a:t>
                      </a:r>
                    </a:p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выслугу лет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Стаж для назначения пенсии за выслугу лет в соответствующем году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лет 6 месяцев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 лет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 лет 6 месяцев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 лет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 лет 6 месяцев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 лет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 лет 6 месяцев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 лет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 лет 6 месяцев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2026 и последующие годы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 лет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85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 1 января 2017 года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285728"/>
          <a:ext cx="864399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848756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378"/>
                <a:gridCol w="2290778"/>
                <a:gridCol w="2133600"/>
              </a:tblGrid>
              <a:tr h="535098"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Год, в котором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служащий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приобретает право на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пенсию по старости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Возраст, по достижении которого назначается страховая пенсия по старости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Женщины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55,6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59,6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2029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2030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2031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979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2032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42852"/>
          <a:ext cx="91440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углом 2"/>
          <p:cNvSpPr/>
          <p:nvPr/>
        </p:nvSpPr>
        <p:spPr>
          <a:xfrm>
            <a:off x="1000100" y="1285860"/>
            <a:ext cx="1357322" cy="2000264"/>
          </a:xfrm>
          <a:prstGeom prst="bentArrow">
            <a:avLst>
              <a:gd name="adj1" fmla="val 22850"/>
              <a:gd name="adj2" fmla="val 36109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трелка углом 3"/>
          <p:cNvSpPr/>
          <p:nvPr/>
        </p:nvSpPr>
        <p:spPr>
          <a:xfrm rot="5400000">
            <a:off x="6393669" y="1178703"/>
            <a:ext cx="1643074" cy="2143140"/>
          </a:xfrm>
          <a:prstGeom prst="bentArrow">
            <a:avLst>
              <a:gd name="adj1" fmla="val 21448"/>
              <a:gd name="adj2" fmla="val 4182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285728"/>
          <a:ext cx="8429684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357166"/>
          <a:ext cx="842968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81000" y="2143116"/>
            <a:ext cx="8458200" cy="3932671"/>
          </a:xfrm>
        </p:spPr>
        <p:txBody>
          <a:bodyPr>
            <a:noAutofit/>
          </a:bodyPr>
          <a:lstStyle/>
          <a:p>
            <a:pPr algn="ctr"/>
            <a:r>
              <a:rPr lang="en-US" sz="3800" b="1" dirty="0" err="1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. СТАЖ МУНИЦИПАЛЬНОЙ СЛУЖБЫ</a:t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Закон забайкальского края от 16 октября 2008 года № 48-ЗЗК «О стаже муниципальной службы в Забайкальском крае»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1500174"/>
          <a:ext cx="8072494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357166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СТАЖ МУНИЦИПАЛЬНОЙ СЛУЖБЫ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7573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лица, замещающие муниципальные должности</a:t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214554"/>
            <a:ext cx="8482042" cy="41100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главы муниципальных образований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председатели представительных органов, осуществляющие свои полномочия на постоянной основе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депутаты осуществляющие свои полномочия на постоянной основе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28596" y="1357298"/>
          <a:ext cx="8572560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472" y="357166"/>
            <a:ext cx="81439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стаж (общую продолжительность) муниципальной службы включаются периоды замещения: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85818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Периоды работы (службы) засчитываемые в стаж муниципальной службы устанавливаются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Указом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Президента Российской Федерации от 20 сентября 2010 года № 1141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 перечне должностей, периоды службы (работы) в которых включаются в стаж государственной гражданской службы для назначения пенсии за выслугу лет федеральных государственных гражданских служащих»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714885"/>
            <a:ext cx="8458200" cy="13609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28670"/>
            <a:ext cx="86868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пенсионное обеспечение лиц, замещающих муниципальные должности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устанавливается: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285992"/>
            <a:ext cx="8482042" cy="435771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Федеральным законом от 06 октября 2003 года № 131-ФЗ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«Об общих принципах организации местного самоуправления в Российской Федерации»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Законом Забайкальского края от 24 декабря 2010 года № 455-ЗЗК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«О гарантиях осуществления полномочий депутата, члена выборного органа местного самоуправления, выборного должностного лица местного самоуправления»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Уставом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образования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150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и условия назначения ежемесячной доплаты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страховой пенсии по старости (инвалидности), а также её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определяются муниципальными нормативными правовыми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актами представительных органов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муниципальных образований в соответствии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Уставами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муниципальных образований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82881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«Право на доплату к страховой пенсии по старости (инвалидности) имеют лица, замещавшие муниципальные должности на постоянной основе не менее двух сроков полномочий, либо одного срока полномочий, и имеющие стаж муниципальной службы не менее 10 лет»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8289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Размер ежемесячной доплаты:</a:t>
            </a:r>
          </a:p>
          <a:p>
            <a:pPr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лицам, замещавшим муниципальные должности, от 4 до 8 лет устанавливается в размере 45 процентов;</a:t>
            </a:r>
          </a:p>
          <a:p>
            <a:pPr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 каждый полный год замещения должности свыше 8 лет доплата к пенсии увеличивается на 3 процента;</a:t>
            </a:r>
          </a:p>
          <a:p>
            <a:pPr algn="ctr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размер доплаты к пенсии не может превышать 75 процентов от среднемесячного денежного вознаграждения.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578647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 30 декабря 2015 года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Ежемесячная доплата устанавливается: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только в отношении лиц,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осуществляющих свои полномочия на постоянной основе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этот период достигших пенсионного возраста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потерявших трудоспособность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и не применяются в случаях предусмотренных Федеральным законом № 131-ФЗ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215106" cy="1857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ФЕДЕРАЛЬНЫЙ ЗАКОН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№ 143-ФЗ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(ВСТУПИЛ С 01 ЯНВАРЯ 2017 ГОДА)</a:t>
            </a: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ВНОСИТ СЛЕДУЮЩИЕ ИЗМЕНЕНИЯ: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3214686"/>
            <a:ext cx="6286544" cy="35004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постепенное увеличение пенсионного возраста, дающего право на назначение и выплату страховой пенсии по старости (инвалидности) лицам, замещающим муниципальные должности на постоянной основе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 65 лет у мужчин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63 у женщин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394199" y="267810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717</TotalTime>
  <Words>1258</Words>
  <Application>Microsoft Office PowerPoint</Application>
  <PresentationFormat>Экран (4:3)</PresentationFormat>
  <Paragraphs>235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Трек</vt:lpstr>
      <vt:lpstr>    ПЕНСИОННОЕ ОБЕСПЕЧЕНИЕ муниципальных служащих и лиц, замещающих муниципальные должности</vt:lpstr>
      <vt:lpstr>   I. ПЕНСИОННОЕ ОБЕСПЕЧЕНИЕ лиц, замещающих муниципальные должности</vt:lpstr>
      <vt:lpstr> лица, замещающие муниципальные должности  </vt:lpstr>
      <vt:lpstr> пенсионное обеспечение лиц, замещающих муниципальные должности устанавливается:  </vt:lpstr>
      <vt:lpstr>Порядок и условия назначения ежемесячной доплаты к страховой пенсии по старости (инвалидности), а также её размер определяются муниципальными нормативными правовыми актами представительных органов муниципальных образований в соответствии с Уставами муниципальных образований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ii. ПЕНСИОННОЕ ОБЕСПЕЧЕНИЕ МУНИЦИПАЛЬНЫХ СЛУЖАЩИХ</vt:lpstr>
      <vt:lpstr>Пенсионное обеспечение муниципальных служащих</vt:lpstr>
      <vt:lpstr>Слайд 15</vt:lpstr>
      <vt:lpstr>Слайд 16</vt:lpstr>
      <vt:lpstr>Слайд 17</vt:lpstr>
      <vt:lpstr>Слайд 18</vt:lpstr>
      <vt:lpstr>Слайд 19</vt:lpstr>
      <vt:lpstr>Слайд 20</vt:lpstr>
      <vt:lpstr>СТАЖ МУНИЦИПАЛЬНОЙ СЛУЖБЫ  ДЛЯ НАЗНАЧЕНИЯ ПЕНСИИ ЗА ВЫСЛУГУ ЛЕТ </vt:lpstr>
      <vt:lpstr>Слайд 22</vt:lpstr>
      <vt:lpstr>Слайд 23</vt:lpstr>
      <vt:lpstr>Слайд 24</vt:lpstr>
      <vt:lpstr>Слайд 25</vt:lpstr>
      <vt:lpstr>Слайд 26</vt:lpstr>
      <vt:lpstr>Слайд 27</vt:lpstr>
      <vt:lpstr>iiI. СТАЖ МУНИЦИПАЛЬНОЙ СЛУЖБЫ  Закон забайкальского края от 16 октября 2008 года № 48-ЗЗК «О стаже муниципальной службы в Забайкальском крае»</vt:lpstr>
      <vt:lpstr>Слайд 29</vt:lpstr>
      <vt:lpstr>Слайд 30</vt:lpstr>
      <vt:lpstr>Слайд 31</vt:lpstr>
      <vt:lpstr>Спасибо за внимание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НОВОВВЕДЕНИЯ ФЕДЕРАЛЬНОГО ЗАКОНОДАТЕЛЬСТВА В СФЕРЕ МУНИЦИПАЛЬНОЙ СЛУЖБЫ (КВАЛИФИКАЦИОННЫЕ ТРЕБОВАНИЯ,  ПЕНСИОННОЕ ОБЕСПЕЧЕНИЕ)</dc:title>
  <dc:creator>Your User Name</dc:creator>
  <cp:lastModifiedBy>Your User Name</cp:lastModifiedBy>
  <cp:revision>71</cp:revision>
  <dcterms:created xsi:type="dcterms:W3CDTF">2016-10-19T06:45:09Z</dcterms:created>
  <dcterms:modified xsi:type="dcterms:W3CDTF">2017-11-23T09:23:37Z</dcterms:modified>
</cp:coreProperties>
</file>